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9" r:id="rId4"/>
    <p:sldId id="267" r:id="rId5"/>
    <p:sldId id="262" r:id="rId6"/>
    <p:sldId id="261" r:id="rId7"/>
    <p:sldId id="263" r:id="rId8"/>
    <p:sldId id="268" r:id="rId9"/>
    <p:sldId id="264" r:id="rId10"/>
    <p:sldId id="269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7/16/2023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7/16/2023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7/16/2023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7/16/2023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7/16/2023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7/16/2023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7/16/2023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7/16/2023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7/16/2023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7/16/2023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7/16/2023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7/16/2023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7/16/2023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7/16/2023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7/16/2023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7/16/2023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7/16/2023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7/16/2023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05565AC-B5C7-4DA1-8CF2-8192BDBB0F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sz="7200" b="1" dirty="0"/>
              <a:t>NETFIT MÉRÉS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8ADB150-70FC-4994-838A-E032C52A10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322" y="4679265"/>
            <a:ext cx="8144134" cy="1117687"/>
          </a:xfrm>
        </p:spPr>
        <p:txBody>
          <a:bodyPr>
            <a:normAutofit/>
          </a:bodyPr>
          <a:lstStyle/>
          <a:p>
            <a:r>
              <a:rPr lang="hu-HU" sz="3200" b="1" dirty="0"/>
              <a:t>2022-2023.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8B81D459-E8F9-44D9-B718-0F2BCEBE9410}"/>
              </a:ext>
            </a:extLst>
          </p:cNvPr>
          <p:cNvSpPr txBox="1"/>
          <p:nvPr/>
        </p:nvSpPr>
        <p:spPr>
          <a:xfrm>
            <a:off x="1468072" y="1061048"/>
            <a:ext cx="9739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/>
              <a:t>A NEMZETI EGYSÉGES TANULÓI FITTSÉGI TESZT (NETFIT)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1C1C18C9-1837-426E-99B5-D114DF6D1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319" y="2596930"/>
            <a:ext cx="3143681" cy="1664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892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740" y="0"/>
            <a:ext cx="4845538" cy="6858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0621819" y="711201"/>
            <a:ext cx="15701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600" b="1" dirty="0" smtClean="0"/>
              <a:t>8.b</a:t>
            </a:r>
            <a:endParaRPr lang="hu-HU" sz="6600" b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64655" y="1099127"/>
            <a:ext cx="546508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/>
              <a:t>Fokozott fejlesztés szükséges:</a:t>
            </a:r>
          </a:p>
          <a:p>
            <a:endParaRPr lang="hu-HU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b="1" dirty="0" smtClean="0"/>
              <a:t>BMI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b="1" dirty="0" smtClean="0"/>
              <a:t>Testzsír 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b="1" dirty="0" smtClean="0"/>
              <a:t>Kézi szorítóerő</a:t>
            </a:r>
            <a:endParaRPr lang="hu-HU" sz="2800" b="1" dirty="0"/>
          </a:p>
        </p:txBody>
      </p:sp>
    </p:spTree>
    <p:extLst>
      <p:ext uri="{BB962C8B-B14F-4D97-AF65-F5344CB8AC3E}">
        <p14:creationId xmlns:p14="http://schemas.microsoft.com/office/powerpoint/2010/main" val="1817444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55BF68CE-C40D-4C44-9FFA-F582FFCAB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5007" y="0"/>
            <a:ext cx="5519954" cy="685800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787F2D62-E617-442C-B181-C31A97F3D2C7}"/>
              </a:ext>
            </a:extLst>
          </p:cNvPr>
          <p:cNvSpPr txBox="1"/>
          <p:nvPr/>
        </p:nvSpPr>
        <p:spPr>
          <a:xfrm>
            <a:off x="100668" y="939567"/>
            <a:ext cx="471403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/>
              <a:t>Egyéni értékelő lap</a:t>
            </a:r>
          </a:p>
          <a:p>
            <a:endParaRPr lang="hu-HU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u-HU" sz="2800" dirty="0"/>
              <a:t>Ezt a lapot minden tanuló és szülő láthatja.</a:t>
            </a:r>
          </a:p>
        </p:txBody>
      </p:sp>
    </p:spTree>
    <p:extLst>
      <p:ext uri="{BB962C8B-B14F-4D97-AF65-F5344CB8AC3E}">
        <p14:creationId xmlns:p14="http://schemas.microsoft.com/office/powerpoint/2010/main" val="2716743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EF103E12-0A82-49CE-96D8-82FF33B9A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924" y="0"/>
            <a:ext cx="4845538" cy="685800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74D42563-FCD0-4AA4-9DE3-59D1B3957623}"/>
              </a:ext>
            </a:extLst>
          </p:cNvPr>
          <p:cNvSpPr txBox="1"/>
          <p:nvPr/>
        </p:nvSpPr>
        <p:spPr>
          <a:xfrm>
            <a:off x="100668" y="989901"/>
            <a:ext cx="2307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/>
              <a:t>Fejlődési diagram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324188BE-3F1D-41A7-9E6A-9C458D36D9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6462" y="0"/>
            <a:ext cx="48455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63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460B513-F56C-48A6-A2EA-411A50F83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800" b="1" dirty="0"/>
              <a:t>A NETFITRŐL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F092879-2BEC-465C-A03D-4E3F44AB8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177483"/>
            <a:ext cx="10502204" cy="4122650"/>
          </a:xfrm>
        </p:spPr>
        <p:txBody>
          <a:bodyPr>
            <a:normAutofit/>
          </a:bodyPr>
          <a:lstStyle/>
          <a:p>
            <a:r>
              <a:rPr lang="hu-HU" dirty="0"/>
              <a:t>A Nemzeti Együttműködés Programja szerint: „felfutó rendszerben a közoktatásban be kell vezetni a mindennapos testnevelést és az évenkénti egységes fizikai felmérés rendszerét.” 2014/2015 tanévtől.</a:t>
            </a:r>
          </a:p>
          <a:p>
            <a:r>
              <a:rPr lang="hu-HU" dirty="0"/>
              <a:t>Minden tanuló személyre szabott értékelést kap a teljesítményéről. </a:t>
            </a:r>
          </a:p>
          <a:p>
            <a:r>
              <a:rPr lang="hu-HU" dirty="0"/>
              <a:t>Szülők is hozzáférhetnek, valamint online elérhető országos adatbázisban gyűjtik az eredményeket. </a:t>
            </a:r>
          </a:p>
          <a:p>
            <a:r>
              <a:rPr lang="hu-HU" dirty="0"/>
              <a:t>A rendszer célja elsősorban az egészségtudatos hozzáállás kialakítása. </a:t>
            </a:r>
          </a:p>
          <a:p>
            <a:r>
              <a:rPr lang="hu-HU" dirty="0"/>
              <a:t>Nem gyengének vagy kifogásolhatónak minősíti a diákokat, hanem pozitívan közelítenek a fejlesztésre szoruló tanulókhoz.</a:t>
            </a:r>
          </a:p>
        </p:txBody>
      </p:sp>
    </p:spTree>
    <p:extLst>
      <p:ext uri="{BB962C8B-B14F-4D97-AF65-F5344CB8AC3E}">
        <p14:creationId xmlns:p14="http://schemas.microsoft.com/office/powerpoint/2010/main" val="47064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392E4DF3-6108-47AB-94A1-02EFD3E3096A}"/>
              </a:ext>
            </a:extLst>
          </p:cNvPr>
          <p:cNvGrpSpPr>
            <a:grpSpLocks/>
          </p:cNvGrpSpPr>
          <p:nvPr/>
        </p:nvGrpSpPr>
        <p:grpSpPr>
          <a:xfrm>
            <a:off x="302447" y="130260"/>
            <a:ext cx="9814675" cy="6400569"/>
            <a:chOff x="0" y="0"/>
            <a:chExt cx="8231124" cy="5305805"/>
          </a:xfrm>
        </p:grpSpPr>
        <p:pic>
          <p:nvPicPr>
            <p:cNvPr id="3" name="Image 5">
              <a:extLst>
                <a:ext uri="{FF2B5EF4-FFF2-40B4-BE49-F238E27FC236}">
                  <a16:creationId xmlns:a16="http://schemas.microsoft.com/office/drawing/2014/main" id="{398C6E34-E613-4B17-9605-853336C26FCE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96011"/>
              <a:ext cx="8231124" cy="958596"/>
            </a:xfrm>
            <a:prstGeom prst="rect">
              <a:avLst/>
            </a:prstGeom>
          </p:spPr>
        </p:pic>
        <p:pic>
          <p:nvPicPr>
            <p:cNvPr id="4" name="Image 6">
              <a:extLst>
                <a:ext uri="{FF2B5EF4-FFF2-40B4-BE49-F238E27FC236}">
                  <a16:creationId xmlns:a16="http://schemas.microsoft.com/office/drawing/2014/main" id="{FEC54663-F9F4-4473-BEC7-900493EA802E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8244" y="0"/>
              <a:ext cx="7452360" cy="1258824"/>
            </a:xfrm>
            <a:prstGeom prst="rect">
              <a:avLst/>
            </a:prstGeom>
          </p:spPr>
        </p:pic>
        <p:pic>
          <p:nvPicPr>
            <p:cNvPr id="5" name="Image 7">
              <a:extLst>
                <a:ext uri="{FF2B5EF4-FFF2-40B4-BE49-F238E27FC236}">
                  <a16:creationId xmlns:a16="http://schemas.microsoft.com/office/drawing/2014/main" id="{CF6D70D5-2561-4BF5-9AF0-A78511AE05F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915" y="120793"/>
              <a:ext cx="8136890" cy="864091"/>
            </a:xfrm>
            <a:prstGeom prst="rect">
              <a:avLst/>
            </a:prstGeom>
          </p:spPr>
        </p:pic>
        <p:sp>
          <p:nvSpPr>
            <p:cNvPr id="6" name="Graphic 8">
              <a:extLst>
                <a:ext uri="{FF2B5EF4-FFF2-40B4-BE49-F238E27FC236}">
                  <a16:creationId xmlns:a16="http://schemas.microsoft.com/office/drawing/2014/main" id="{C9919966-69DE-4AAD-8644-345DD8553CD5}"/>
                </a:ext>
              </a:extLst>
            </p:cNvPr>
            <p:cNvSpPr/>
            <p:nvPr/>
          </p:nvSpPr>
          <p:spPr>
            <a:xfrm>
              <a:off x="46915" y="120793"/>
              <a:ext cx="8136890" cy="864235"/>
            </a:xfrm>
            <a:custGeom>
              <a:avLst/>
              <a:gdLst/>
              <a:ahLst/>
              <a:cxnLst/>
              <a:rect l="l" t="t" r="r" b="b"/>
              <a:pathLst>
                <a:path w="8136890" h="864235">
                  <a:moveTo>
                    <a:pt x="0" y="864091"/>
                  </a:moveTo>
                  <a:lnTo>
                    <a:pt x="8136890" y="864091"/>
                  </a:lnTo>
                  <a:lnTo>
                    <a:pt x="8136890" y="0"/>
                  </a:lnTo>
                  <a:lnTo>
                    <a:pt x="0" y="0"/>
                  </a:lnTo>
                  <a:lnTo>
                    <a:pt x="0" y="864091"/>
                  </a:lnTo>
                  <a:close/>
                </a:path>
              </a:pathLst>
            </a:custGeom>
            <a:ln w="9525">
              <a:solidFill>
                <a:srgbClr val="97B85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hu-HU"/>
            </a:p>
          </p:txBody>
        </p:sp>
        <p:sp>
          <p:nvSpPr>
            <p:cNvPr id="7" name="Graphic 9">
              <a:extLst>
                <a:ext uri="{FF2B5EF4-FFF2-40B4-BE49-F238E27FC236}">
                  <a16:creationId xmlns:a16="http://schemas.microsoft.com/office/drawing/2014/main" id="{BE812D1B-CACD-4FB5-B37A-79B89E8E78FB}"/>
                </a:ext>
              </a:extLst>
            </p:cNvPr>
            <p:cNvSpPr/>
            <p:nvPr/>
          </p:nvSpPr>
          <p:spPr>
            <a:xfrm>
              <a:off x="2298573" y="912875"/>
              <a:ext cx="1797685" cy="4392930"/>
            </a:xfrm>
            <a:custGeom>
              <a:avLst/>
              <a:gdLst/>
              <a:ahLst/>
              <a:cxnLst/>
              <a:rect l="l" t="t" r="r" b="b"/>
              <a:pathLst>
                <a:path w="1797685" h="4392930">
                  <a:moveTo>
                    <a:pt x="1617472" y="0"/>
                  </a:moveTo>
                  <a:lnTo>
                    <a:pt x="179705" y="0"/>
                  </a:lnTo>
                  <a:lnTo>
                    <a:pt x="131953" y="6423"/>
                  </a:lnTo>
                  <a:lnTo>
                    <a:pt x="89031" y="24548"/>
                  </a:lnTo>
                  <a:lnTo>
                    <a:pt x="52657" y="52657"/>
                  </a:lnTo>
                  <a:lnTo>
                    <a:pt x="24548" y="89031"/>
                  </a:lnTo>
                  <a:lnTo>
                    <a:pt x="6423" y="131953"/>
                  </a:lnTo>
                  <a:lnTo>
                    <a:pt x="0" y="179705"/>
                  </a:lnTo>
                  <a:lnTo>
                    <a:pt x="0" y="4212791"/>
                  </a:lnTo>
                  <a:lnTo>
                    <a:pt x="6423" y="4260567"/>
                  </a:lnTo>
                  <a:lnTo>
                    <a:pt x="24548" y="4303499"/>
                  </a:lnTo>
                  <a:lnTo>
                    <a:pt x="52657" y="4339872"/>
                  </a:lnTo>
                  <a:lnTo>
                    <a:pt x="89031" y="4367974"/>
                  </a:lnTo>
                  <a:lnTo>
                    <a:pt x="131953" y="4386092"/>
                  </a:lnTo>
                  <a:lnTo>
                    <a:pt x="179705" y="4392512"/>
                  </a:lnTo>
                  <a:lnTo>
                    <a:pt x="1617472" y="4392512"/>
                  </a:lnTo>
                  <a:lnTo>
                    <a:pt x="1665267" y="4386092"/>
                  </a:lnTo>
                  <a:lnTo>
                    <a:pt x="1708201" y="4367974"/>
                  </a:lnTo>
                  <a:lnTo>
                    <a:pt x="1744567" y="4339872"/>
                  </a:lnTo>
                  <a:lnTo>
                    <a:pt x="1772656" y="4303499"/>
                  </a:lnTo>
                  <a:lnTo>
                    <a:pt x="1790762" y="4260567"/>
                  </a:lnTo>
                  <a:lnTo>
                    <a:pt x="1797177" y="4212791"/>
                  </a:lnTo>
                  <a:lnTo>
                    <a:pt x="1797177" y="179705"/>
                  </a:lnTo>
                  <a:lnTo>
                    <a:pt x="1790762" y="131953"/>
                  </a:lnTo>
                  <a:lnTo>
                    <a:pt x="1772656" y="89031"/>
                  </a:lnTo>
                  <a:lnTo>
                    <a:pt x="1744567" y="52657"/>
                  </a:lnTo>
                  <a:lnTo>
                    <a:pt x="1708201" y="24548"/>
                  </a:lnTo>
                  <a:lnTo>
                    <a:pt x="1665267" y="6423"/>
                  </a:lnTo>
                  <a:lnTo>
                    <a:pt x="1617472" y="0"/>
                  </a:lnTo>
                  <a:close/>
                </a:path>
              </a:pathLst>
            </a:custGeom>
            <a:solidFill>
              <a:srgbClr val="FCDDC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hu-HU"/>
            </a:p>
          </p:txBody>
        </p:sp>
        <p:pic>
          <p:nvPicPr>
            <p:cNvPr id="8" name="Image 10">
              <a:extLst>
                <a:ext uri="{FF2B5EF4-FFF2-40B4-BE49-F238E27FC236}">
                  <a16:creationId xmlns:a16="http://schemas.microsoft.com/office/drawing/2014/main" id="{9BE597C1-5371-468F-9558-6180F367FECD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88107" y="2125979"/>
              <a:ext cx="1562099" cy="592836"/>
            </a:xfrm>
            <a:prstGeom prst="rect">
              <a:avLst/>
            </a:prstGeom>
          </p:spPr>
        </p:pic>
        <p:pic>
          <p:nvPicPr>
            <p:cNvPr id="9" name="Image 11">
              <a:extLst>
                <a:ext uri="{FF2B5EF4-FFF2-40B4-BE49-F238E27FC236}">
                  <a16:creationId xmlns:a16="http://schemas.microsoft.com/office/drawing/2014/main" id="{5D510DC2-CF5B-4FB6-9285-2983E2A31A72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65832" y="2118360"/>
              <a:ext cx="1446276" cy="637032"/>
            </a:xfrm>
            <a:prstGeom prst="rect">
              <a:avLst/>
            </a:prstGeom>
          </p:spPr>
        </p:pic>
        <p:sp>
          <p:nvSpPr>
            <p:cNvPr id="10" name="Graphic 12">
              <a:extLst>
                <a:ext uri="{FF2B5EF4-FFF2-40B4-BE49-F238E27FC236}">
                  <a16:creationId xmlns:a16="http://schemas.microsoft.com/office/drawing/2014/main" id="{0C8CB451-43E4-4860-B29B-EF198054339D}"/>
                </a:ext>
              </a:extLst>
            </p:cNvPr>
            <p:cNvSpPr/>
            <p:nvPr/>
          </p:nvSpPr>
          <p:spPr>
            <a:xfrm>
              <a:off x="2450083" y="2167127"/>
              <a:ext cx="1438275" cy="470534"/>
            </a:xfrm>
            <a:custGeom>
              <a:avLst/>
              <a:gdLst/>
              <a:ahLst/>
              <a:cxnLst/>
              <a:rect l="l" t="t" r="r" b="b"/>
              <a:pathLst>
                <a:path w="1438275" h="470534">
                  <a:moveTo>
                    <a:pt x="1390777" y="0"/>
                  </a:moveTo>
                  <a:lnTo>
                    <a:pt x="47117" y="0"/>
                  </a:lnTo>
                  <a:lnTo>
                    <a:pt x="28771" y="3681"/>
                  </a:lnTo>
                  <a:lnTo>
                    <a:pt x="13795" y="13731"/>
                  </a:lnTo>
                  <a:lnTo>
                    <a:pt x="3700" y="28664"/>
                  </a:lnTo>
                  <a:lnTo>
                    <a:pt x="0" y="46990"/>
                  </a:lnTo>
                  <a:lnTo>
                    <a:pt x="0" y="423418"/>
                  </a:lnTo>
                  <a:lnTo>
                    <a:pt x="3700" y="441743"/>
                  </a:lnTo>
                  <a:lnTo>
                    <a:pt x="13795" y="456676"/>
                  </a:lnTo>
                  <a:lnTo>
                    <a:pt x="28771" y="466726"/>
                  </a:lnTo>
                  <a:lnTo>
                    <a:pt x="47117" y="470408"/>
                  </a:lnTo>
                  <a:lnTo>
                    <a:pt x="1390777" y="470408"/>
                  </a:lnTo>
                  <a:lnTo>
                    <a:pt x="1409049" y="466726"/>
                  </a:lnTo>
                  <a:lnTo>
                    <a:pt x="1423987" y="456676"/>
                  </a:lnTo>
                  <a:lnTo>
                    <a:pt x="1434068" y="441743"/>
                  </a:lnTo>
                  <a:lnTo>
                    <a:pt x="1437767" y="423418"/>
                  </a:lnTo>
                  <a:lnTo>
                    <a:pt x="1437767" y="46990"/>
                  </a:lnTo>
                  <a:lnTo>
                    <a:pt x="1434068" y="28664"/>
                  </a:lnTo>
                  <a:lnTo>
                    <a:pt x="1423987" y="13731"/>
                  </a:lnTo>
                  <a:lnTo>
                    <a:pt x="1409049" y="3681"/>
                  </a:lnTo>
                  <a:lnTo>
                    <a:pt x="1390777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hu-HU"/>
            </a:p>
          </p:txBody>
        </p:sp>
        <p:sp>
          <p:nvSpPr>
            <p:cNvPr id="11" name="Graphic 13">
              <a:extLst>
                <a:ext uri="{FF2B5EF4-FFF2-40B4-BE49-F238E27FC236}">
                  <a16:creationId xmlns:a16="http://schemas.microsoft.com/office/drawing/2014/main" id="{A6367AB5-18F7-41FC-A18C-CC31423A9BD5}"/>
                </a:ext>
              </a:extLst>
            </p:cNvPr>
            <p:cNvSpPr/>
            <p:nvPr/>
          </p:nvSpPr>
          <p:spPr>
            <a:xfrm>
              <a:off x="2450083" y="2167127"/>
              <a:ext cx="1438275" cy="470534"/>
            </a:xfrm>
            <a:custGeom>
              <a:avLst/>
              <a:gdLst/>
              <a:ahLst/>
              <a:cxnLst/>
              <a:rect l="l" t="t" r="r" b="b"/>
              <a:pathLst>
                <a:path w="1438275" h="470534">
                  <a:moveTo>
                    <a:pt x="0" y="46990"/>
                  </a:moveTo>
                  <a:lnTo>
                    <a:pt x="3700" y="28664"/>
                  </a:lnTo>
                  <a:lnTo>
                    <a:pt x="13795" y="13731"/>
                  </a:lnTo>
                  <a:lnTo>
                    <a:pt x="28771" y="3681"/>
                  </a:lnTo>
                  <a:lnTo>
                    <a:pt x="47117" y="0"/>
                  </a:lnTo>
                  <a:lnTo>
                    <a:pt x="1390777" y="0"/>
                  </a:lnTo>
                  <a:lnTo>
                    <a:pt x="1409049" y="3681"/>
                  </a:lnTo>
                  <a:lnTo>
                    <a:pt x="1423987" y="13731"/>
                  </a:lnTo>
                  <a:lnTo>
                    <a:pt x="1434068" y="28664"/>
                  </a:lnTo>
                  <a:lnTo>
                    <a:pt x="1437767" y="46990"/>
                  </a:lnTo>
                  <a:lnTo>
                    <a:pt x="1437767" y="423418"/>
                  </a:lnTo>
                  <a:lnTo>
                    <a:pt x="1434068" y="441743"/>
                  </a:lnTo>
                  <a:lnTo>
                    <a:pt x="1423987" y="456676"/>
                  </a:lnTo>
                  <a:lnTo>
                    <a:pt x="1409049" y="466726"/>
                  </a:lnTo>
                  <a:lnTo>
                    <a:pt x="1390777" y="470408"/>
                  </a:lnTo>
                  <a:lnTo>
                    <a:pt x="47117" y="470408"/>
                  </a:lnTo>
                  <a:lnTo>
                    <a:pt x="28771" y="466726"/>
                  </a:lnTo>
                  <a:lnTo>
                    <a:pt x="13795" y="456676"/>
                  </a:lnTo>
                  <a:lnTo>
                    <a:pt x="3700" y="441743"/>
                  </a:lnTo>
                  <a:lnTo>
                    <a:pt x="0" y="423418"/>
                  </a:lnTo>
                  <a:lnTo>
                    <a:pt x="0" y="4699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hu-HU"/>
            </a:p>
          </p:txBody>
        </p:sp>
        <p:pic>
          <p:nvPicPr>
            <p:cNvPr id="12" name="Image 14">
              <a:extLst>
                <a:ext uri="{FF2B5EF4-FFF2-40B4-BE49-F238E27FC236}">
                  <a16:creationId xmlns:a16="http://schemas.microsoft.com/office/drawing/2014/main" id="{7D2D4AA2-66B9-4C41-A7A7-46E4DB8CADE1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88107" y="2667000"/>
              <a:ext cx="1562099" cy="806196"/>
            </a:xfrm>
            <a:prstGeom prst="rect">
              <a:avLst/>
            </a:prstGeom>
          </p:spPr>
        </p:pic>
        <p:pic>
          <p:nvPicPr>
            <p:cNvPr id="13" name="Image 15">
              <a:extLst>
                <a:ext uri="{FF2B5EF4-FFF2-40B4-BE49-F238E27FC236}">
                  <a16:creationId xmlns:a16="http://schemas.microsoft.com/office/drawing/2014/main" id="{F28175FA-66B0-41A2-A19C-C6E9245865DB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05455" y="2673095"/>
              <a:ext cx="1359408" cy="824484"/>
            </a:xfrm>
            <a:prstGeom prst="rect">
              <a:avLst/>
            </a:prstGeom>
          </p:spPr>
        </p:pic>
        <p:sp>
          <p:nvSpPr>
            <p:cNvPr id="14" name="Graphic 16">
              <a:extLst>
                <a:ext uri="{FF2B5EF4-FFF2-40B4-BE49-F238E27FC236}">
                  <a16:creationId xmlns:a16="http://schemas.microsoft.com/office/drawing/2014/main" id="{4A756B1B-838D-4130-AACF-EEDC2D56EAF4}"/>
                </a:ext>
              </a:extLst>
            </p:cNvPr>
            <p:cNvSpPr/>
            <p:nvPr/>
          </p:nvSpPr>
          <p:spPr>
            <a:xfrm>
              <a:off x="2450083" y="2709417"/>
              <a:ext cx="1438275" cy="681990"/>
            </a:xfrm>
            <a:custGeom>
              <a:avLst/>
              <a:gdLst/>
              <a:ahLst/>
              <a:cxnLst/>
              <a:rect l="l" t="t" r="r" b="b"/>
              <a:pathLst>
                <a:path w="1438275" h="681990">
                  <a:moveTo>
                    <a:pt x="1369568" y="0"/>
                  </a:moveTo>
                  <a:lnTo>
                    <a:pt x="68199" y="0"/>
                  </a:lnTo>
                  <a:lnTo>
                    <a:pt x="41630" y="5349"/>
                  </a:lnTo>
                  <a:lnTo>
                    <a:pt x="19954" y="19939"/>
                  </a:lnTo>
                  <a:lnTo>
                    <a:pt x="5351" y="41576"/>
                  </a:lnTo>
                  <a:lnTo>
                    <a:pt x="0" y="68072"/>
                  </a:lnTo>
                  <a:lnTo>
                    <a:pt x="0" y="613283"/>
                  </a:lnTo>
                  <a:lnTo>
                    <a:pt x="5351" y="639851"/>
                  </a:lnTo>
                  <a:lnTo>
                    <a:pt x="19954" y="661527"/>
                  </a:lnTo>
                  <a:lnTo>
                    <a:pt x="41630" y="676130"/>
                  </a:lnTo>
                  <a:lnTo>
                    <a:pt x="68199" y="681482"/>
                  </a:lnTo>
                  <a:lnTo>
                    <a:pt x="1369568" y="681482"/>
                  </a:lnTo>
                  <a:lnTo>
                    <a:pt x="1396136" y="676130"/>
                  </a:lnTo>
                  <a:lnTo>
                    <a:pt x="1417812" y="661527"/>
                  </a:lnTo>
                  <a:lnTo>
                    <a:pt x="1432415" y="639851"/>
                  </a:lnTo>
                  <a:lnTo>
                    <a:pt x="1437767" y="613283"/>
                  </a:lnTo>
                  <a:lnTo>
                    <a:pt x="1437767" y="68072"/>
                  </a:lnTo>
                  <a:lnTo>
                    <a:pt x="1432415" y="41576"/>
                  </a:lnTo>
                  <a:lnTo>
                    <a:pt x="1417812" y="19939"/>
                  </a:lnTo>
                  <a:lnTo>
                    <a:pt x="1396136" y="5349"/>
                  </a:lnTo>
                  <a:lnTo>
                    <a:pt x="1369568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hu-HU"/>
            </a:p>
          </p:txBody>
        </p:sp>
        <p:sp>
          <p:nvSpPr>
            <p:cNvPr id="15" name="Graphic 17">
              <a:extLst>
                <a:ext uri="{FF2B5EF4-FFF2-40B4-BE49-F238E27FC236}">
                  <a16:creationId xmlns:a16="http://schemas.microsoft.com/office/drawing/2014/main" id="{60BB76D6-2643-4987-9B40-ABFB8ED05629}"/>
                </a:ext>
              </a:extLst>
            </p:cNvPr>
            <p:cNvSpPr/>
            <p:nvPr/>
          </p:nvSpPr>
          <p:spPr>
            <a:xfrm>
              <a:off x="2450083" y="2709417"/>
              <a:ext cx="1438275" cy="681990"/>
            </a:xfrm>
            <a:custGeom>
              <a:avLst/>
              <a:gdLst/>
              <a:ahLst/>
              <a:cxnLst/>
              <a:rect l="l" t="t" r="r" b="b"/>
              <a:pathLst>
                <a:path w="1438275" h="681990">
                  <a:moveTo>
                    <a:pt x="0" y="68072"/>
                  </a:moveTo>
                  <a:lnTo>
                    <a:pt x="5351" y="41576"/>
                  </a:lnTo>
                  <a:lnTo>
                    <a:pt x="19954" y="19939"/>
                  </a:lnTo>
                  <a:lnTo>
                    <a:pt x="41630" y="5349"/>
                  </a:lnTo>
                  <a:lnTo>
                    <a:pt x="68199" y="0"/>
                  </a:lnTo>
                  <a:lnTo>
                    <a:pt x="1369568" y="0"/>
                  </a:lnTo>
                  <a:lnTo>
                    <a:pt x="1396136" y="5349"/>
                  </a:lnTo>
                  <a:lnTo>
                    <a:pt x="1417812" y="19939"/>
                  </a:lnTo>
                  <a:lnTo>
                    <a:pt x="1432415" y="41576"/>
                  </a:lnTo>
                  <a:lnTo>
                    <a:pt x="1437767" y="68072"/>
                  </a:lnTo>
                  <a:lnTo>
                    <a:pt x="1437767" y="613283"/>
                  </a:lnTo>
                  <a:lnTo>
                    <a:pt x="1432415" y="639851"/>
                  </a:lnTo>
                  <a:lnTo>
                    <a:pt x="1417812" y="661527"/>
                  </a:lnTo>
                  <a:lnTo>
                    <a:pt x="1396136" y="676130"/>
                  </a:lnTo>
                  <a:lnTo>
                    <a:pt x="1369568" y="681482"/>
                  </a:lnTo>
                  <a:lnTo>
                    <a:pt x="68199" y="681482"/>
                  </a:lnTo>
                  <a:lnTo>
                    <a:pt x="41630" y="676130"/>
                  </a:lnTo>
                  <a:lnTo>
                    <a:pt x="19954" y="661527"/>
                  </a:lnTo>
                  <a:lnTo>
                    <a:pt x="5351" y="639851"/>
                  </a:lnTo>
                  <a:lnTo>
                    <a:pt x="0" y="613283"/>
                  </a:lnTo>
                  <a:lnTo>
                    <a:pt x="0" y="68072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hu-HU"/>
            </a:p>
          </p:txBody>
        </p:sp>
        <p:pic>
          <p:nvPicPr>
            <p:cNvPr id="16" name="Image 18">
              <a:extLst>
                <a:ext uri="{FF2B5EF4-FFF2-40B4-BE49-F238E27FC236}">
                  <a16:creationId xmlns:a16="http://schemas.microsoft.com/office/drawing/2014/main" id="{D0C99233-F9A0-4B15-9F5A-BDFB0E7F50F4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388107" y="3421379"/>
              <a:ext cx="1562099" cy="592836"/>
            </a:xfrm>
            <a:prstGeom prst="rect">
              <a:avLst/>
            </a:prstGeom>
          </p:spPr>
        </p:pic>
        <p:pic>
          <p:nvPicPr>
            <p:cNvPr id="17" name="Image 19">
              <a:extLst>
                <a:ext uri="{FF2B5EF4-FFF2-40B4-BE49-F238E27FC236}">
                  <a16:creationId xmlns:a16="http://schemas.microsoft.com/office/drawing/2014/main" id="{15AF0F3A-71EF-476B-8C84-9E9701DA7191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593848" y="3413759"/>
              <a:ext cx="1191768" cy="637032"/>
            </a:xfrm>
            <a:prstGeom prst="rect">
              <a:avLst/>
            </a:prstGeom>
          </p:spPr>
        </p:pic>
        <p:sp>
          <p:nvSpPr>
            <p:cNvPr id="18" name="Graphic 20">
              <a:extLst>
                <a:ext uri="{FF2B5EF4-FFF2-40B4-BE49-F238E27FC236}">
                  <a16:creationId xmlns:a16="http://schemas.microsoft.com/office/drawing/2014/main" id="{D6D05D63-84B1-421C-A750-555FD7E45FD2}"/>
                </a:ext>
              </a:extLst>
            </p:cNvPr>
            <p:cNvSpPr/>
            <p:nvPr/>
          </p:nvSpPr>
          <p:spPr>
            <a:xfrm>
              <a:off x="2450083" y="3462654"/>
              <a:ext cx="1438275" cy="470534"/>
            </a:xfrm>
            <a:custGeom>
              <a:avLst/>
              <a:gdLst/>
              <a:ahLst/>
              <a:cxnLst/>
              <a:rect l="l" t="t" r="r" b="b"/>
              <a:pathLst>
                <a:path w="1438275" h="470534">
                  <a:moveTo>
                    <a:pt x="1390777" y="0"/>
                  </a:moveTo>
                  <a:lnTo>
                    <a:pt x="47117" y="0"/>
                  </a:lnTo>
                  <a:lnTo>
                    <a:pt x="28771" y="3700"/>
                  </a:lnTo>
                  <a:lnTo>
                    <a:pt x="13795" y="13795"/>
                  </a:lnTo>
                  <a:lnTo>
                    <a:pt x="3700" y="28771"/>
                  </a:lnTo>
                  <a:lnTo>
                    <a:pt x="0" y="47117"/>
                  </a:lnTo>
                  <a:lnTo>
                    <a:pt x="0" y="423418"/>
                  </a:lnTo>
                  <a:lnTo>
                    <a:pt x="3700" y="441763"/>
                  </a:lnTo>
                  <a:lnTo>
                    <a:pt x="13795" y="456739"/>
                  </a:lnTo>
                  <a:lnTo>
                    <a:pt x="28771" y="466834"/>
                  </a:lnTo>
                  <a:lnTo>
                    <a:pt x="47117" y="470535"/>
                  </a:lnTo>
                  <a:lnTo>
                    <a:pt x="1390777" y="470535"/>
                  </a:lnTo>
                  <a:lnTo>
                    <a:pt x="1409049" y="466834"/>
                  </a:lnTo>
                  <a:lnTo>
                    <a:pt x="1423987" y="456739"/>
                  </a:lnTo>
                  <a:lnTo>
                    <a:pt x="1434068" y="441763"/>
                  </a:lnTo>
                  <a:lnTo>
                    <a:pt x="1437767" y="423418"/>
                  </a:lnTo>
                  <a:lnTo>
                    <a:pt x="1437767" y="47117"/>
                  </a:lnTo>
                  <a:lnTo>
                    <a:pt x="1434068" y="28771"/>
                  </a:lnTo>
                  <a:lnTo>
                    <a:pt x="1423987" y="13795"/>
                  </a:lnTo>
                  <a:lnTo>
                    <a:pt x="1409049" y="3700"/>
                  </a:lnTo>
                  <a:lnTo>
                    <a:pt x="1390777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hu-HU"/>
            </a:p>
          </p:txBody>
        </p:sp>
        <p:sp>
          <p:nvSpPr>
            <p:cNvPr id="19" name="Graphic 21">
              <a:extLst>
                <a:ext uri="{FF2B5EF4-FFF2-40B4-BE49-F238E27FC236}">
                  <a16:creationId xmlns:a16="http://schemas.microsoft.com/office/drawing/2014/main" id="{D353B268-F562-46DB-867A-A6DE7D10A4B6}"/>
                </a:ext>
              </a:extLst>
            </p:cNvPr>
            <p:cNvSpPr/>
            <p:nvPr/>
          </p:nvSpPr>
          <p:spPr>
            <a:xfrm>
              <a:off x="2450083" y="3462654"/>
              <a:ext cx="1438275" cy="470534"/>
            </a:xfrm>
            <a:custGeom>
              <a:avLst/>
              <a:gdLst/>
              <a:ahLst/>
              <a:cxnLst/>
              <a:rect l="l" t="t" r="r" b="b"/>
              <a:pathLst>
                <a:path w="1438275" h="470534">
                  <a:moveTo>
                    <a:pt x="0" y="47117"/>
                  </a:moveTo>
                  <a:lnTo>
                    <a:pt x="3700" y="28771"/>
                  </a:lnTo>
                  <a:lnTo>
                    <a:pt x="13795" y="13795"/>
                  </a:lnTo>
                  <a:lnTo>
                    <a:pt x="28771" y="3700"/>
                  </a:lnTo>
                  <a:lnTo>
                    <a:pt x="47117" y="0"/>
                  </a:lnTo>
                  <a:lnTo>
                    <a:pt x="1390777" y="0"/>
                  </a:lnTo>
                  <a:lnTo>
                    <a:pt x="1409049" y="3700"/>
                  </a:lnTo>
                  <a:lnTo>
                    <a:pt x="1423987" y="13795"/>
                  </a:lnTo>
                  <a:lnTo>
                    <a:pt x="1434068" y="28771"/>
                  </a:lnTo>
                  <a:lnTo>
                    <a:pt x="1437767" y="47117"/>
                  </a:lnTo>
                  <a:lnTo>
                    <a:pt x="1437767" y="423418"/>
                  </a:lnTo>
                  <a:lnTo>
                    <a:pt x="1434068" y="441763"/>
                  </a:lnTo>
                  <a:lnTo>
                    <a:pt x="1423987" y="456739"/>
                  </a:lnTo>
                  <a:lnTo>
                    <a:pt x="1409049" y="466834"/>
                  </a:lnTo>
                  <a:lnTo>
                    <a:pt x="1390777" y="470535"/>
                  </a:lnTo>
                  <a:lnTo>
                    <a:pt x="47117" y="470535"/>
                  </a:lnTo>
                  <a:lnTo>
                    <a:pt x="28771" y="466834"/>
                  </a:lnTo>
                  <a:lnTo>
                    <a:pt x="13795" y="456739"/>
                  </a:lnTo>
                  <a:lnTo>
                    <a:pt x="3700" y="441763"/>
                  </a:lnTo>
                  <a:lnTo>
                    <a:pt x="0" y="423418"/>
                  </a:lnTo>
                  <a:lnTo>
                    <a:pt x="0" y="47117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hu-HU"/>
            </a:p>
          </p:txBody>
        </p:sp>
        <p:pic>
          <p:nvPicPr>
            <p:cNvPr id="20" name="Image 22">
              <a:extLst>
                <a:ext uri="{FF2B5EF4-FFF2-40B4-BE49-F238E27FC236}">
                  <a16:creationId xmlns:a16="http://schemas.microsoft.com/office/drawing/2014/main" id="{2A671472-11BF-4A96-A350-03C14F199CC6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388107" y="3963923"/>
              <a:ext cx="1562099" cy="592836"/>
            </a:xfrm>
            <a:prstGeom prst="rect">
              <a:avLst/>
            </a:prstGeom>
          </p:spPr>
        </p:pic>
        <p:pic>
          <p:nvPicPr>
            <p:cNvPr id="21" name="Image 23">
              <a:extLst>
                <a:ext uri="{FF2B5EF4-FFF2-40B4-BE49-F238E27FC236}">
                  <a16:creationId xmlns:a16="http://schemas.microsoft.com/office/drawing/2014/main" id="{31DDAAEE-58F1-459B-994C-7BF51F3B51B1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401823" y="3956303"/>
              <a:ext cx="1569720" cy="637032"/>
            </a:xfrm>
            <a:prstGeom prst="rect">
              <a:avLst/>
            </a:prstGeom>
          </p:spPr>
        </p:pic>
        <p:sp>
          <p:nvSpPr>
            <p:cNvPr id="22" name="Graphic 24">
              <a:extLst>
                <a:ext uri="{FF2B5EF4-FFF2-40B4-BE49-F238E27FC236}">
                  <a16:creationId xmlns:a16="http://schemas.microsoft.com/office/drawing/2014/main" id="{F5598AE4-9C1D-4536-A9F3-346DD88DA0FC}"/>
                </a:ext>
              </a:extLst>
            </p:cNvPr>
            <p:cNvSpPr/>
            <p:nvPr/>
          </p:nvSpPr>
          <p:spPr>
            <a:xfrm>
              <a:off x="2450083" y="4004945"/>
              <a:ext cx="1438275" cy="470534"/>
            </a:xfrm>
            <a:custGeom>
              <a:avLst/>
              <a:gdLst/>
              <a:ahLst/>
              <a:cxnLst/>
              <a:rect l="l" t="t" r="r" b="b"/>
              <a:pathLst>
                <a:path w="1438275" h="470534">
                  <a:moveTo>
                    <a:pt x="1390777" y="0"/>
                  </a:moveTo>
                  <a:lnTo>
                    <a:pt x="47117" y="0"/>
                  </a:lnTo>
                  <a:lnTo>
                    <a:pt x="28771" y="3700"/>
                  </a:lnTo>
                  <a:lnTo>
                    <a:pt x="13795" y="13795"/>
                  </a:lnTo>
                  <a:lnTo>
                    <a:pt x="3700" y="28771"/>
                  </a:lnTo>
                  <a:lnTo>
                    <a:pt x="0" y="47117"/>
                  </a:lnTo>
                  <a:lnTo>
                    <a:pt x="0" y="423418"/>
                  </a:lnTo>
                  <a:lnTo>
                    <a:pt x="3700" y="441763"/>
                  </a:lnTo>
                  <a:lnTo>
                    <a:pt x="13795" y="456739"/>
                  </a:lnTo>
                  <a:lnTo>
                    <a:pt x="28771" y="466834"/>
                  </a:lnTo>
                  <a:lnTo>
                    <a:pt x="47117" y="470535"/>
                  </a:lnTo>
                  <a:lnTo>
                    <a:pt x="1390777" y="470535"/>
                  </a:lnTo>
                  <a:lnTo>
                    <a:pt x="1409049" y="466834"/>
                  </a:lnTo>
                  <a:lnTo>
                    <a:pt x="1423987" y="456739"/>
                  </a:lnTo>
                  <a:lnTo>
                    <a:pt x="1434068" y="441763"/>
                  </a:lnTo>
                  <a:lnTo>
                    <a:pt x="1437767" y="423418"/>
                  </a:lnTo>
                  <a:lnTo>
                    <a:pt x="1437767" y="47117"/>
                  </a:lnTo>
                  <a:lnTo>
                    <a:pt x="1434068" y="28771"/>
                  </a:lnTo>
                  <a:lnTo>
                    <a:pt x="1423987" y="13795"/>
                  </a:lnTo>
                  <a:lnTo>
                    <a:pt x="1409049" y="3700"/>
                  </a:lnTo>
                  <a:lnTo>
                    <a:pt x="1390777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hu-HU"/>
            </a:p>
          </p:txBody>
        </p:sp>
        <p:sp>
          <p:nvSpPr>
            <p:cNvPr id="23" name="Graphic 25">
              <a:extLst>
                <a:ext uri="{FF2B5EF4-FFF2-40B4-BE49-F238E27FC236}">
                  <a16:creationId xmlns:a16="http://schemas.microsoft.com/office/drawing/2014/main" id="{9A0AA563-362B-42AD-A125-E2EC77C12591}"/>
                </a:ext>
              </a:extLst>
            </p:cNvPr>
            <p:cNvSpPr/>
            <p:nvPr/>
          </p:nvSpPr>
          <p:spPr>
            <a:xfrm>
              <a:off x="2450083" y="4004945"/>
              <a:ext cx="1438275" cy="470534"/>
            </a:xfrm>
            <a:custGeom>
              <a:avLst/>
              <a:gdLst/>
              <a:ahLst/>
              <a:cxnLst/>
              <a:rect l="l" t="t" r="r" b="b"/>
              <a:pathLst>
                <a:path w="1438275" h="470534">
                  <a:moveTo>
                    <a:pt x="0" y="47117"/>
                  </a:moveTo>
                  <a:lnTo>
                    <a:pt x="3700" y="28771"/>
                  </a:lnTo>
                  <a:lnTo>
                    <a:pt x="13795" y="13795"/>
                  </a:lnTo>
                  <a:lnTo>
                    <a:pt x="28771" y="3700"/>
                  </a:lnTo>
                  <a:lnTo>
                    <a:pt x="47117" y="0"/>
                  </a:lnTo>
                  <a:lnTo>
                    <a:pt x="1390777" y="0"/>
                  </a:lnTo>
                  <a:lnTo>
                    <a:pt x="1409049" y="3700"/>
                  </a:lnTo>
                  <a:lnTo>
                    <a:pt x="1423987" y="13795"/>
                  </a:lnTo>
                  <a:lnTo>
                    <a:pt x="1434068" y="28771"/>
                  </a:lnTo>
                  <a:lnTo>
                    <a:pt x="1437767" y="47117"/>
                  </a:lnTo>
                  <a:lnTo>
                    <a:pt x="1437767" y="423418"/>
                  </a:lnTo>
                  <a:lnTo>
                    <a:pt x="1434068" y="441763"/>
                  </a:lnTo>
                  <a:lnTo>
                    <a:pt x="1423987" y="456739"/>
                  </a:lnTo>
                  <a:lnTo>
                    <a:pt x="1409049" y="466834"/>
                  </a:lnTo>
                  <a:lnTo>
                    <a:pt x="1390777" y="470535"/>
                  </a:lnTo>
                  <a:lnTo>
                    <a:pt x="47117" y="470535"/>
                  </a:lnTo>
                  <a:lnTo>
                    <a:pt x="28771" y="466834"/>
                  </a:lnTo>
                  <a:lnTo>
                    <a:pt x="13795" y="456739"/>
                  </a:lnTo>
                  <a:lnTo>
                    <a:pt x="3700" y="441763"/>
                  </a:lnTo>
                  <a:lnTo>
                    <a:pt x="0" y="423418"/>
                  </a:lnTo>
                  <a:lnTo>
                    <a:pt x="0" y="47117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hu-HU"/>
            </a:p>
          </p:txBody>
        </p:sp>
        <p:pic>
          <p:nvPicPr>
            <p:cNvPr id="24" name="Image 26">
              <a:extLst>
                <a:ext uri="{FF2B5EF4-FFF2-40B4-BE49-F238E27FC236}">
                  <a16:creationId xmlns:a16="http://schemas.microsoft.com/office/drawing/2014/main" id="{4CE963E4-E3F9-49CC-8794-C04368391F41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388107" y="4501896"/>
              <a:ext cx="1562099" cy="592836"/>
            </a:xfrm>
            <a:prstGeom prst="rect">
              <a:avLst/>
            </a:prstGeom>
          </p:spPr>
        </p:pic>
        <p:pic>
          <p:nvPicPr>
            <p:cNvPr id="25" name="Image 27">
              <a:extLst>
                <a:ext uri="{FF2B5EF4-FFF2-40B4-BE49-F238E27FC236}">
                  <a16:creationId xmlns:a16="http://schemas.microsoft.com/office/drawing/2014/main" id="{E61666C9-7689-44EB-B219-748670E9DC60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503932" y="4494276"/>
              <a:ext cx="1365504" cy="637032"/>
            </a:xfrm>
            <a:prstGeom prst="rect">
              <a:avLst/>
            </a:prstGeom>
          </p:spPr>
        </p:pic>
        <p:sp>
          <p:nvSpPr>
            <p:cNvPr id="26" name="Graphic 28">
              <a:extLst>
                <a:ext uri="{FF2B5EF4-FFF2-40B4-BE49-F238E27FC236}">
                  <a16:creationId xmlns:a16="http://schemas.microsoft.com/office/drawing/2014/main" id="{4ED324C7-2F82-41C1-8154-D072F37DD5E2}"/>
                </a:ext>
              </a:extLst>
            </p:cNvPr>
            <p:cNvSpPr/>
            <p:nvPr/>
          </p:nvSpPr>
          <p:spPr>
            <a:xfrm>
              <a:off x="2450083" y="4543297"/>
              <a:ext cx="1438275" cy="470534"/>
            </a:xfrm>
            <a:custGeom>
              <a:avLst/>
              <a:gdLst/>
              <a:ahLst/>
              <a:cxnLst/>
              <a:rect l="l" t="t" r="r" b="b"/>
              <a:pathLst>
                <a:path w="1438275" h="470534">
                  <a:moveTo>
                    <a:pt x="1390777" y="0"/>
                  </a:moveTo>
                  <a:lnTo>
                    <a:pt x="47117" y="0"/>
                  </a:lnTo>
                  <a:lnTo>
                    <a:pt x="28771" y="3681"/>
                  </a:lnTo>
                  <a:lnTo>
                    <a:pt x="13795" y="13731"/>
                  </a:lnTo>
                  <a:lnTo>
                    <a:pt x="3700" y="28664"/>
                  </a:lnTo>
                  <a:lnTo>
                    <a:pt x="0" y="46990"/>
                  </a:lnTo>
                  <a:lnTo>
                    <a:pt x="0" y="423406"/>
                  </a:lnTo>
                  <a:lnTo>
                    <a:pt x="3700" y="441718"/>
                  </a:lnTo>
                  <a:lnTo>
                    <a:pt x="13795" y="456674"/>
                  </a:lnTo>
                  <a:lnTo>
                    <a:pt x="28771" y="466758"/>
                  </a:lnTo>
                  <a:lnTo>
                    <a:pt x="47117" y="470456"/>
                  </a:lnTo>
                  <a:lnTo>
                    <a:pt x="1390777" y="470456"/>
                  </a:lnTo>
                  <a:lnTo>
                    <a:pt x="1409049" y="466758"/>
                  </a:lnTo>
                  <a:lnTo>
                    <a:pt x="1423987" y="456674"/>
                  </a:lnTo>
                  <a:lnTo>
                    <a:pt x="1434068" y="441718"/>
                  </a:lnTo>
                  <a:lnTo>
                    <a:pt x="1437767" y="423406"/>
                  </a:lnTo>
                  <a:lnTo>
                    <a:pt x="1437767" y="46990"/>
                  </a:lnTo>
                  <a:lnTo>
                    <a:pt x="1434068" y="28664"/>
                  </a:lnTo>
                  <a:lnTo>
                    <a:pt x="1423987" y="13731"/>
                  </a:lnTo>
                  <a:lnTo>
                    <a:pt x="1409049" y="3681"/>
                  </a:lnTo>
                  <a:lnTo>
                    <a:pt x="1390777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hu-HU"/>
            </a:p>
          </p:txBody>
        </p:sp>
        <p:sp>
          <p:nvSpPr>
            <p:cNvPr id="27" name="Graphic 29">
              <a:extLst>
                <a:ext uri="{FF2B5EF4-FFF2-40B4-BE49-F238E27FC236}">
                  <a16:creationId xmlns:a16="http://schemas.microsoft.com/office/drawing/2014/main" id="{90092089-14FA-4D70-BB13-9920C433BA53}"/>
                </a:ext>
              </a:extLst>
            </p:cNvPr>
            <p:cNvSpPr/>
            <p:nvPr/>
          </p:nvSpPr>
          <p:spPr>
            <a:xfrm>
              <a:off x="2450083" y="4543297"/>
              <a:ext cx="1438275" cy="470534"/>
            </a:xfrm>
            <a:custGeom>
              <a:avLst/>
              <a:gdLst/>
              <a:ahLst/>
              <a:cxnLst/>
              <a:rect l="l" t="t" r="r" b="b"/>
              <a:pathLst>
                <a:path w="1438275" h="470534">
                  <a:moveTo>
                    <a:pt x="0" y="46990"/>
                  </a:moveTo>
                  <a:lnTo>
                    <a:pt x="3700" y="28664"/>
                  </a:lnTo>
                  <a:lnTo>
                    <a:pt x="13795" y="13731"/>
                  </a:lnTo>
                  <a:lnTo>
                    <a:pt x="28771" y="3681"/>
                  </a:lnTo>
                  <a:lnTo>
                    <a:pt x="47117" y="0"/>
                  </a:lnTo>
                  <a:lnTo>
                    <a:pt x="1390777" y="0"/>
                  </a:lnTo>
                  <a:lnTo>
                    <a:pt x="1409049" y="3681"/>
                  </a:lnTo>
                  <a:lnTo>
                    <a:pt x="1423987" y="13731"/>
                  </a:lnTo>
                  <a:lnTo>
                    <a:pt x="1434068" y="28664"/>
                  </a:lnTo>
                  <a:lnTo>
                    <a:pt x="1437767" y="46990"/>
                  </a:lnTo>
                  <a:lnTo>
                    <a:pt x="1437767" y="423406"/>
                  </a:lnTo>
                  <a:lnTo>
                    <a:pt x="1434068" y="441718"/>
                  </a:lnTo>
                  <a:lnTo>
                    <a:pt x="1423987" y="456674"/>
                  </a:lnTo>
                  <a:lnTo>
                    <a:pt x="1409049" y="466758"/>
                  </a:lnTo>
                  <a:lnTo>
                    <a:pt x="1390777" y="470456"/>
                  </a:lnTo>
                  <a:lnTo>
                    <a:pt x="47117" y="470456"/>
                  </a:lnTo>
                  <a:lnTo>
                    <a:pt x="28771" y="466758"/>
                  </a:lnTo>
                  <a:lnTo>
                    <a:pt x="13795" y="456674"/>
                  </a:lnTo>
                  <a:lnTo>
                    <a:pt x="3700" y="441718"/>
                  </a:lnTo>
                  <a:lnTo>
                    <a:pt x="0" y="423406"/>
                  </a:lnTo>
                  <a:lnTo>
                    <a:pt x="0" y="4699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hu-HU"/>
            </a:p>
          </p:txBody>
        </p:sp>
        <p:sp>
          <p:nvSpPr>
            <p:cNvPr id="28" name="Graphic 30">
              <a:extLst>
                <a:ext uri="{FF2B5EF4-FFF2-40B4-BE49-F238E27FC236}">
                  <a16:creationId xmlns:a16="http://schemas.microsoft.com/office/drawing/2014/main" id="{9CDFD9BE-4DD7-4B73-AAE5-6FB4D8CAD11C}"/>
                </a:ext>
              </a:extLst>
            </p:cNvPr>
            <p:cNvSpPr/>
            <p:nvPr/>
          </p:nvSpPr>
          <p:spPr>
            <a:xfrm>
              <a:off x="370953" y="912875"/>
              <a:ext cx="1797685" cy="4392930"/>
            </a:xfrm>
            <a:custGeom>
              <a:avLst/>
              <a:gdLst/>
              <a:ahLst/>
              <a:cxnLst/>
              <a:rect l="l" t="t" r="r" b="b"/>
              <a:pathLst>
                <a:path w="1797685" h="4392930">
                  <a:moveTo>
                    <a:pt x="1617485" y="0"/>
                  </a:moveTo>
                  <a:lnTo>
                    <a:pt x="179720" y="0"/>
                  </a:lnTo>
                  <a:lnTo>
                    <a:pt x="131944" y="6423"/>
                  </a:lnTo>
                  <a:lnTo>
                    <a:pt x="89013" y="24548"/>
                  </a:lnTo>
                  <a:lnTo>
                    <a:pt x="52639" y="52657"/>
                  </a:lnTo>
                  <a:lnTo>
                    <a:pt x="24537" y="89031"/>
                  </a:lnTo>
                  <a:lnTo>
                    <a:pt x="6419" y="131953"/>
                  </a:lnTo>
                  <a:lnTo>
                    <a:pt x="0" y="179705"/>
                  </a:lnTo>
                  <a:lnTo>
                    <a:pt x="0" y="4212791"/>
                  </a:lnTo>
                  <a:lnTo>
                    <a:pt x="6419" y="4260567"/>
                  </a:lnTo>
                  <a:lnTo>
                    <a:pt x="24537" y="4303499"/>
                  </a:lnTo>
                  <a:lnTo>
                    <a:pt x="52639" y="4339872"/>
                  </a:lnTo>
                  <a:lnTo>
                    <a:pt x="89013" y="4367974"/>
                  </a:lnTo>
                  <a:lnTo>
                    <a:pt x="131944" y="4386092"/>
                  </a:lnTo>
                  <a:lnTo>
                    <a:pt x="179720" y="4392512"/>
                  </a:lnTo>
                  <a:lnTo>
                    <a:pt x="1617485" y="4392512"/>
                  </a:lnTo>
                  <a:lnTo>
                    <a:pt x="1665281" y="4386092"/>
                  </a:lnTo>
                  <a:lnTo>
                    <a:pt x="1708215" y="4367974"/>
                  </a:lnTo>
                  <a:lnTo>
                    <a:pt x="1744581" y="4339872"/>
                  </a:lnTo>
                  <a:lnTo>
                    <a:pt x="1772670" y="4303499"/>
                  </a:lnTo>
                  <a:lnTo>
                    <a:pt x="1790776" y="4260567"/>
                  </a:lnTo>
                  <a:lnTo>
                    <a:pt x="1797190" y="4212791"/>
                  </a:lnTo>
                  <a:lnTo>
                    <a:pt x="1797190" y="179705"/>
                  </a:lnTo>
                  <a:lnTo>
                    <a:pt x="1790776" y="131953"/>
                  </a:lnTo>
                  <a:lnTo>
                    <a:pt x="1772670" y="89031"/>
                  </a:lnTo>
                  <a:lnTo>
                    <a:pt x="1744581" y="52657"/>
                  </a:lnTo>
                  <a:lnTo>
                    <a:pt x="1708215" y="24548"/>
                  </a:lnTo>
                  <a:lnTo>
                    <a:pt x="1665281" y="6423"/>
                  </a:lnTo>
                  <a:lnTo>
                    <a:pt x="1617485" y="0"/>
                  </a:lnTo>
                  <a:close/>
                </a:path>
              </a:pathLst>
            </a:custGeom>
            <a:solidFill>
              <a:srgbClr val="FCDDC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hu-HU"/>
            </a:p>
          </p:txBody>
        </p:sp>
        <p:pic>
          <p:nvPicPr>
            <p:cNvPr id="29" name="Image 31">
              <a:extLst>
                <a:ext uri="{FF2B5EF4-FFF2-40B4-BE49-F238E27FC236}">
                  <a16:creationId xmlns:a16="http://schemas.microsoft.com/office/drawing/2014/main" id="{50FD4E8B-71C8-42B4-BA22-09B2EEE3E00B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89204" y="2188464"/>
              <a:ext cx="1560575" cy="763524"/>
            </a:xfrm>
            <a:prstGeom prst="rect">
              <a:avLst/>
            </a:prstGeom>
          </p:spPr>
        </p:pic>
        <p:sp>
          <p:nvSpPr>
            <p:cNvPr id="30" name="Graphic 32">
              <a:extLst>
                <a:ext uri="{FF2B5EF4-FFF2-40B4-BE49-F238E27FC236}">
                  <a16:creationId xmlns:a16="http://schemas.microsoft.com/office/drawing/2014/main" id="{132CD8DB-0D14-47CC-BA16-17FF19A12656}"/>
                </a:ext>
              </a:extLst>
            </p:cNvPr>
            <p:cNvSpPr/>
            <p:nvPr/>
          </p:nvSpPr>
          <p:spPr>
            <a:xfrm>
              <a:off x="550683" y="2230754"/>
              <a:ext cx="1438275" cy="640080"/>
            </a:xfrm>
            <a:custGeom>
              <a:avLst/>
              <a:gdLst/>
              <a:ahLst/>
              <a:cxnLst/>
              <a:rect l="l" t="t" r="r" b="b"/>
              <a:pathLst>
                <a:path w="1438275" h="640080">
                  <a:moveTo>
                    <a:pt x="1373747" y="0"/>
                  </a:moveTo>
                  <a:lnTo>
                    <a:pt x="63985" y="0"/>
                  </a:lnTo>
                  <a:lnTo>
                    <a:pt x="39082" y="5036"/>
                  </a:lnTo>
                  <a:lnTo>
                    <a:pt x="18743" y="18764"/>
                  </a:lnTo>
                  <a:lnTo>
                    <a:pt x="5029" y="39112"/>
                  </a:lnTo>
                  <a:lnTo>
                    <a:pt x="0" y="64008"/>
                  </a:lnTo>
                  <a:lnTo>
                    <a:pt x="0" y="575945"/>
                  </a:lnTo>
                  <a:lnTo>
                    <a:pt x="5029" y="600821"/>
                  </a:lnTo>
                  <a:lnTo>
                    <a:pt x="18743" y="621125"/>
                  </a:lnTo>
                  <a:lnTo>
                    <a:pt x="39082" y="634809"/>
                  </a:lnTo>
                  <a:lnTo>
                    <a:pt x="63985" y="639826"/>
                  </a:lnTo>
                  <a:lnTo>
                    <a:pt x="1373747" y="639826"/>
                  </a:lnTo>
                  <a:lnTo>
                    <a:pt x="1398643" y="634809"/>
                  </a:lnTo>
                  <a:lnTo>
                    <a:pt x="1418991" y="621125"/>
                  </a:lnTo>
                  <a:lnTo>
                    <a:pt x="1432719" y="600821"/>
                  </a:lnTo>
                  <a:lnTo>
                    <a:pt x="1437755" y="575945"/>
                  </a:lnTo>
                  <a:lnTo>
                    <a:pt x="1437755" y="64008"/>
                  </a:lnTo>
                  <a:lnTo>
                    <a:pt x="1432719" y="39112"/>
                  </a:lnTo>
                  <a:lnTo>
                    <a:pt x="1418991" y="18764"/>
                  </a:lnTo>
                  <a:lnTo>
                    <a:pt x="1398643" y="5036"/>
                  </a:lnTo>
                  <a:lnTo>
                    <a:pt x="1373747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hu-HU"/>
            </a:p>
          </p:txBody>
        </p:sp>
        <p:sp>
          <p:nvSpPr>
            <p:cNvPr id="31" name="Graphic 33">
              <a:extLst>
                <a:ext uri="{FF2B5EF4-FFF2-40B4-BE49-F238E27FC236}">
                  <a16:creationId xmlns:a16="http://schemas.microsoft.com/office/drawing/2014/main" id="{E290F3F8-9DB8-4D23-A4EA-2C5DF5D3DA58}"/>
                </a:ext>
              </a:extLst>
            </p:cNvPr>
            <p:cNvSpPr/>
            <p:nvPr/>
          </p:nvSpPr>
          <p:spPr>
            <a:xfrm>
              <a:off x="550683" y="2230754"/>
              <a:ext cx="1438275" cy="640080"/>
            </a:xfrm>
            <a:custGeom>
              <a:avLst/>
              <a:gdLst/>
              <a:ahLst/>
              <a:cxnLst/>
              <a:rect l="l" t="t" r="r" b="b"/>
              <a:pathLst>
                <a:path w="1438275" h="640080">
                  <a:moveTo>
                    <a:pt x="0" y="64008"/>
                  </a:moveTo>
                  <a:lnTo>
                    <a:pt x="5029" y="39112"/>
                  </a:lnTo>
                  <a:lnTo>
                    <a:pt x="18743" y="18764"/>
                  </a:lnTo>
                  <a:lnTo>
                    <a:pt x="39082" y="5036"/>
                  </a:lnTo>
                  <a:lnTo>
                    <a:pt x="63985" y="0"/>
                  </a:lnTo>
                  <a:lnTo>
                    <a:pt x="1373747" y="0"/>
                  </a:lnTo>
                  <a:lnTo>
                    <a:pt x="1398643" y="5036"/>
                  </a:lnTo>
                  <a:lnTo>
                    <a:pt x="1418991" y="18764"/>
                  </a:lnTo>
                  <a:lnTo>
                    <a:pt x="1432719" y="39112"/>
                  </a:lnTo>
                  <a:lnTo>
                    <a:pt x="1437755" y="64008"/>
                  </a:lnTo>
                  <a:lnTo>
                    <a:pt x="1437755" y="575945"/>
                  </a:lnTo>
                  <a:lnTo>
                    <a:pt x="1432719" y="600821"/>
                  </a:lnTo>
                  <a:lnTo>
                    <a:pt x="1418991" y="621125"/>
                  </a:lnTo>
                  <a:lnTo>
                    <a:pt x="1398643" y="634809"/>
                  </a:lnTo>
                  <a:lnTo>
                    <a:pt x="1373747" y="639826"/>
                  </a:lnTo>
                  <a:lnTo>
                    <a:pt x="63985" y="639826"/>
                  </a:lnTo>
                  <a:lnTo>
                    <a:pt x="39082" y="634809"/>
                  </a:lnTo>
                  <a:lnTo>
                    <a:pt x="18743" y="621125"/>
                  </a:lnTo>
                  <a:lnTo>
                    <a:pt x="5029" y="600821"/>
                  </a:lnTo>
                  <a:lnTo>
                    <a:pt x="0" y="575945"/>
                  </a:lnTo>
                  <a:lnTo>
                    <a:pt x="0" y="64008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hu-HU"/>
            </a:p>
          </p:txBody>
        </p:sp>
        <p:pic>
          <p:nvPicPr>
            <p:cNvPr id="32" name="Image 34">
              <a:extLst>
                <a:ext uri="{FF2B5EF4-FFF2-40B4-BE49-F238E27FC236}">
                  <a16:creationId xmlns:a16="http://schemas.microsoft.com/office/drawing/2014/main" id="{A6000E00-0094-4CF1-9831-648A4E45498D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89204" y="2927604"/>
              <a:ext cx="1560575" cy="763524"/>
            </a:xfrm>
            <a:prstGeom prst="rect">
              <a:avLst/>
            </a:prstGeom>
          </p:spPr>
        </p:pic>
        <p:pic>
          <p:nvPicPr>
            <p:cNvPr id="33" name="Image 35">
              <a:extLst>
                <a:ext uri="{FF2B5EF4-FFF2-40B4-BE49-F238E27FC236}">
                  <a16:creationId xmlns:a16="http://schemas.microsoft.com/office/drawing/2014/main" id="{AC408CAD-2C70-46B4-9E02-0FFE379F47CB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56259" y="3099816"/>
              <a:ext cx="1467612" cy="449580"/>
            </a:xfrm>
            <a:prstGeom prst="rect">
              <a:avLst/>
            </a:prstGeom>
          </p:spPr>
        </p:pic>
        <p:sp>
          <p:nvSpPr>
            <p:cNvPr id="34" name="Graphic 36">
              <a:extLst>
                <a:ext uri="{FF2B5EF4-FFF2-40B4-BE49-F238E27FC236}">
                  <a16:creationId xmlns:a16="http://schemas.microsoft.com/office/drawing/2014/main" id="{60AC6BC4-4AFB-46C4-9F7C-4656B0AD6516}"/>
                </a:ext>
              </a:extLst>
            </p:cNvPr>
            <p:cNvSpPr/>
            <p:nvPr/>
          </p:nvSpPr>
          <p:spPr>
            <a:xfrm>
              <a:off x="550683" y="2969132"/>
              <a:ext cx="1438275" cy="640080"/>
            </a:xfrm>
            <a:custGeom>
              <a:avLst/>
              <a:gdLst/>
              <a:ahLst/>
              <a:cxnLst/>
              <a:rect l="l" t="t" r="r" b="b"/>
              <a:pathLst>
                <a:path w="1438275" h="640080">
                  <a:moveTo>
                    <a:pt x="1373747" y="0"/>
                  </a:moveTo>
                  <a:lnTo>
                    <a:pt x="63985" y="0"/>
                  </a:lnTo>
                  <a:lnTo>
                    <a:pt x="39082" y="5018"/>
                  </a:lnTo>
                  <a:lnTo>
                    <a:pt x="18743" y="18716"/>
                  </a:lnTo>
                  <a:lnTo>
                    <a:pt x="5029" y="39058"/>
                  </a:lnTo>
                  <a:lnTo>
                    <a:pt x="0" y="64008"/>
                  </a:lnTo>
                  <a:lnTo>
                    <a:pt x="0" y="575818"/>
                  </a:lnTo>
                  <a:lnTo>
                    <a:pt x="5029" y="600767"/>
                  </a:lnTo>
                  <a:lnTo>
                    <a:pt x="18743" y="621109"/>
                  </a:lnTo>
                  <a:lnTo>
                    <a:pt x="39082" y="634807"/>
                  </a:lnTo>
                  <a:lnTo>
                    <a:pt x="63985" y="639826"/>
                  </a:lnTo>
                  <a:lnTo>
                    <a:pt x="1373747" y="639826"/>
                  </a:lnTo>
                  <a:lnTo>
                    <a:pt x="1398643" y="634807"/>
                  </a:lnTo>
                  <a:lnTo>
                    <a:pt x="1418991" y="621109"/>
                  </a:lnTo>
                  <a:lnTo>
                    <a:pt x="1432719" y="600767"/>
                  </a:lnTo>
                  <a:lnTo>
                    <a:pt x="1437755" y="575818"/>
                  </a:lnTo>
                  <a:lnTo>
                    <a:pt x="1437755" y="64008"/>
                  </a:lnTo>
                  <a:lnTo>
                    <a:pt x="1432719" y="39058"/>
                  </a:lnTo>
                  <a:lnTo>
                    <a:pt x="1418991" y="18716"/>
                  </a:lnTo>
                  <a:lnTo>
                    <a:pt x="1398643" y="5018"/>
                  </a:lnTo>
                  <a:lnTo>
                    <a:pt x="1373747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hu-HU"/>
            </a:p>
          </p:txBody>
        </p:sp>
        <p:sp>
          <p:nvSpPr>
            <p:cNvPr id="35" name="Graphic 37">
              <a:extLst>
                <a:ext uri="{FF2B5EF4-FFF2-40B4-BE49-F238E27FC236}">
                  <a16:creationId xmlns:a16="http://schemas.microsoft.com/office/drawing/2014/main" id="{34F10167-6702-4EF1-8640-D3336DCD47B2}"/>
                </a:ext>
              </a:extLst>
            </p:cNvPr>
            <p:cNvSpPr/>
            <p:nvPr/>
          </p:nvSpPr>
          <p:spPr>
            <a:xfrm>
              <a:off x="550683" y="2969132"/>
              <a:ext cx="1438275" cy="640080"/>
            </a:xfrm>
            <a:custGeom>
              <a:avLst/>
              <a:gdLst/>
              <a:ahLst/>
              <a:cxnLst/>
              <a:rect l="l" t="t" r="r" b="b"/>
              <a:pathLst>
                <a:path w="1438275" h="640080">
                  <a:moveTo>
                    <a:pt x="0" y="64008"/>
                  </a:moveTo>
                  <a:lnTo>
                    <a:pt x="5029" y="39058"/>
                  </a:lnTo>
                  <a:lnTo>
                    <a:pt x="18743" y="18716"/>
                  </a:lnTo>
                  <a:lnTo>
                    <a:pt x="39082" y="5018"/>
                  </a:lnTo>
                  <a:lnTo>
                    <a:pt x="63985" y="0"/>
                  </a:lnTo>
                  <a:lnTo>
                    <a:pt x="1373747" y="0"/>
                  </a:lnTo>
                  <a:lnTo>
                    <a:pt x="1398643" y="5018"/>
                  </a:lnTo>
                  <a:lnTo>
                    <a:pt x="1418991" y="18716"/>
                  </a:lnTo>
                  <a:lnTo>
                    <a:pt x="1432719" y="39058"/>
                  </a:lnTo>
                  <a:lnTo>
                    <a:pt x="1437755" y="64008"/>
                  </a:lnTo>
                  <a:lnTo>
                    <a:pt x="1437755" y="575818"/>
                  </a:lnTo>
                  <a:lnTo>
                    <a:pt x="1432719" y="600767"/>
                  </a:lnTo>
                  <a:lnTo>
                    <a:pt x="1418991" y="621109"/>
                  </a:lnTo>
                  <a:lnTo>
                    <a:pt x="1398643" y="634807"/>
                  </a:lnTo>
                  <a:lnTo>
                    <a:pt x="1373747" y="639826"/>
                  </a:lnTo>
                  <a:lnTo>
                    <a:pt x="63985" y="639826"/>
                  </a:lnTo>
                  <a:lnTo>
                    <a:pt x="39082" y="634807"/>
                  </a:lnTo>
                  <a:lnTo>
                    <a:pt x="18743" y="621109"/>
                  </a:lnTo>
                  <a:lnTo>
                    <a:pt x="5029" y="600767"/>
                  </a:lnTo>
                  <a:lnTo>
                    <a:pt x="0" y="575818"/>
                  </a:lnTo>
                  <a:lnTo>
                    <a:pt x="0" y="64008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hu-HU"/>
            </a:p>
          </p:txBody>
        </p:sp>
        <p:pic>
          <p:nvPicPr>
            <p:cNvPr id="36" name="Image 38">
              <a:extLst>
                <a:ext uri="{FF2B5EF4-FFF2-40B4-BE49-F238E27FC236}">
                  <a16:creationId xmlns:a16="http://schemas.microsoft.com/office/drawing/2014/main" id="{2484DF54-F749-4368-B6E3-1C9BE6F105CF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69391" y="3671315"/>
              <a:ext cx="1560575" cy="763524"/>
            </a:xfrm>
            <a:prstGeom prst="rect">
              <a:avLst/>
            </a:prstGeom>
          </p:spPr>
        </p:pic>
        <p:sp>
          <p:nvSpPr>
            <p:cNvPr id="37" name="Graphic 39">
              <a:extLst>
                <a:ext uri="{FF2B5EF4-FFF2-40B4-BE49-F238E27FC236}">
                  <a16:creationId xmlns:a16="http://schemas.microsoft.com/office/drawing/2014/main" id="{4A8651E3-E9B5-4A38-B9F9-F4419769B785}"/>
                </a:ext>
              </a:extLst>
            </p:cNvPr>
            <p:cNvSpPr/>
            <p:nvPr/>
          </p:nvSpPr>
          <p:spPr>
            <a:xfrm>
              <a:off x="530884" y="3713733"/>
              <a:ext cx="1438275" cy="640080"/>
            </a:xfrm>
            <a:custGeom>
              <a:avLst/>
              <a:gdLst/>
              <a:ahLst/>
              <a:cxnLst/>
              <a:rect l="l" t="t" r="r" b="b"/>
              <a:pathLst>
                <a:path w="1438275" h="640080">
                  <a:moveTo>
                    <a:pt x="1373734" y="0"/>
                  </a:moveTo>
                  <a:lnTo>
                    <a:pt x="63986" y="0"/>
                  </a:lnTo>
                  <a:lnTo>
                    <a:pt x="39082" y="5036"/>
                  </a:lnTo>
                  <a:lnTo>
                    <a:pt x="18743" y="18764"/>
                  </a:lnTo>
                  <a:lnTo>
                    <a:pt x="5029" y="39112"/>
                  </a:lnTo>
                  <a:lnTo>
                    <a:pt x="0" y="64008"/>
                  </a:lnTo>
                  <a:lnTo>
                    <a:pt x="0" y="575945"/>
                  </a:lnTo>
                  <a:lnTo>
                    <a:pt x="5029" y="600840"/>
                  </a:lnTo>
                  <a:lnTo>
                    <a:pt x="18743" y="621188"/>
                  </a:lnTo>
                  <a:lnTo>
                    <a:pt x="39082" y="634916"/>
                  </a:lnTo>
                  <a:lnTo>
                    <a:pt x="63986" y="639953"/>
                  </a:lnTo>
                  <a:lnTo>
                    <a:pt x="1373734" y="639953"/>
                  </a:lnTo>
                  <a:lnTo>
                    <a:pt x="1398684" y="634916"/>
                  </a:lnTo>
                  <a:lnTo>
                    <a:pt x="1419026" y="621188"/>
                  </a:lnTo>
                  <a:lnTo>
                    <a:pt x="1432724" y="600840"/>
                  </a:lnTo>
                  <a:lnTo>
                    <a:pt x="1437742" y="575945"/>
                  </a:lnTo>
                  <a:lnTo>
                    <a:pt x="1437742" y="64008"/>
                  </a:lnTo>
                  <a:lnTo>
                    <a:pt x="1432724" y="39112"/>
                  </a:lnTo>
                  <a:lnTo>
                    <a:pt x="1419026" y="18764"/>
                  </a:lnTo>
                  <a:lnTo>
                    <a:pt x="1398684" y="5036"/>
                  </a:lnTo>
                  <a:lnTo>
                    <a:pt x="1373734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hu-HU"/>
            </a:p>
          </p:txBody>
        </p:sp>
        <p:sp>
          <p:nvSpPr>
            <p:cNvPr id="38" name="Graphic 40">
              <a:extLst>
                <a:ext uri="{FF2B5EF4-FFF2-40B4-BE49-F238E27FC236}">
                  <a16:creationId xmlns:a16="http://schemas.microsoft.com/office/drawing/2014/main" id="{A03A8C9B-7B92-4DF0-AD84-B05EAFD9E29E}"/>
                </a:ext>
              </a:extLst>
            </p:cNvPr>
            <p:cNvSpPr/>
            <p:nvPr/>
          </p:nvSpPr>
          <p:spPr>
            <a:xfrm>
              <a:off x="530884" y="3713733"/>
              <a:ext cx="1438275" cy="640080"/>
            </a:xfrm>
            <a:custGeom>
              <a:avLst/>
              <a:gdLst/>
              <a:ahLst/>
              <a:cxnLst/>
              <a:rect l="l" t="t" r="r" b="b"/>
              <a:pathLst>
                <a:path w="1438275" h="640080">
                  <a:moveTo>
                    <a:pt x="0" y="64008"/>
                  </a:moveTo>
                  <a:lnTo>
                    <a:pt x="5029" y="39112"/>
                  </a:lnTo>
                  <a:lnTo>
                    <a:pt x="18743" y="18764"/>
                  </a:lnTo>
                  <a:lnTo>
                    <a:pt x="39082" y="5036"/>
                  </a:lnTo>
                  <a:lnTo>
                    <a:pt x="63986" y="0"/>
                  </a:lnTo>
                  <a:lnTo>
                    <a:pt x="1373734" y="0"/>
                  </a:lnTo>
                  <a:lnTo>
                    <a:pt x="1398684" y="5036"/>
                  </a:lnTo>
                  <a:lnTo>
                    <a:pt x="1419026" y="18764"/>
                  </a:lnTo>
                  <a:lnTo>
                    <a:pt x="1432724" y="39112"/>
                  </a:lnTo>
                  <a:lnTo>
                    <a:pt x="1437742" y="64008"/>
                  </a:lnTo>
                  <a:lnTo>
                    <a:pt x="1437742" y="575945"/>
                  </a:lnTo>
                  <a:lnTo>
                    <a:pt x="1432724" y="600840"/>
                  </a:lnTo>
                  <a:lnTo>
                    <a:pt x="1419026" y="621188"/>
                  </a:lnTo>
                  <a:lnTo>
                    <a:pt x="1398684" y="634916"/>
                  </a:lnTo>
                  <a:lnTo>
                    <a:pt x="1373734" y="639953"/>
                  </a:lnTo>
                  <a:lnTo>
                    <a:pt x="63986" y="639953"/>
                  </a:lnTo>
                  <a:lnTo>
                    <a:pt x="39082" y="634916"/>
                  </a:lnTo>
                  <a:lnTo>
                    <a:pt x="18743" y="621188"/>
                  </a:lnTo>
                  <a:lnTo>
                    <a:pt x="5029" y="600840"/>
                  </a:lnTo>
                  <a:lnTo>
                    <a:pt x="0" y="575945"/>
                  </a:lnTo>
                  <a:lnTo>
                    <a:pt x="0" y="64008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hu-HU"/>
            </a:p>
          </p:txBody>
        </p:sp>
        <p:pic>
          <p:nvPicPr>
            <p:cNvPr id="39" name="Image 41">
              <a:extLst>
                <a:ext uri="{FF2B5EF4-FFF2-40B4-BE49-F238E27FC236}">
                  <a16:creationId xmlns:a16="http://schemas.microsoft.com/office/drawing/2014/main" id="{F148DE7A-8C33-417A-AB34-B227353FF78B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89204" y="4404359"/>
              <a:ext cx="1560575" cy="763524"/>
            </a:xfrm>
            <a:prstGeom prst="rect">
              <a:avLst/>
            </a:prstGeom>
          </p:spPr>
        </p:pic>
        <p:pic>
          <p:nvPicPr>
            <p:cNvPr id="40" name="Image 42">
              <a:extLst>
                <a:ext uri="{FF2B5EF4-FFF2-40B4-BE49-F238E27FC236}">
                  <a16:creationId xmlns:a16="http://schemas.microsoft.com/office/drawing/2014/main" id="{81F0CA7F-B3F1-4D0C-AD9A-F259BF7289DA}"/>
                </a:ext>
              </a:extLst>
            </p:cNvPr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69619" y="4482084"/>
              <a:ext cx="1036320" cy="637032"/>
            </a:xfrm>
            <a:prstGeom prst="rect">
              <a:avLst/>
            </a:prstGeom>
          </p:spPr>
        </p:pic>
        <p:sp>
          <p:nvSpPr>
            <p:cNvPr id="41" name="Graphic 43">
              <a:extLst>
                <a:ext uri="{FF2B5EF4-FFF2-40B4-BE49-F238E27FC236}">
                  <a16:creationId xmlns:a16="http://schemas.microsoft.com/office/drawing/2014/main" id="{59C67AE1-9C04-4557-A8D1-B4BA3C45BBF4}"/>
                </a:ext>
              </a:extLst>
            </p:cNvPr>
            <p:cNvSpPr/>
            <p:nvPr/>
          </p:nvSpPr>
          <p:spPr>
            <a:xfrm>
              <a:off x="550683" y="4445761"/>
              <a:ext cx="1438275" cy="640080"/>
            </a:xfrm>
            <a:custGeom>
              <a:avLst/>
              <a:gdLst/>
              <a:ahLst/>
              <a:cxnLst/>
              <a:rect l="l" t="t" r="r" b="b"/>
              <a:pathLst>
                <a:path w="1438275" h="640080">
                  <a:moveTo>
                    <a:pt x="1373747" y="0"/>
                  </a:moveTo>
                  <a:lnTo>
                    <a:pt x="63985" y="0"/>
                  </a:lnTo>
                  <a:lnTo>
                    <a:pt x="39082" y="5036"/>
                  </a:lnTo>
                  <a:lnTo>
                    <a:pt x="18743" y="18764"/>
                  </a:lnTo>
                  <a:lnTo>
                    <a:pt x="5029" y="39112"/>
                  </a:lnTo>
                  <a:lnTo>
                    <a:pt x="0" y="64008"/>
                  </a:lnTo>
                  <a:lnTo>
                    <a:pt x="0" y="575905"/>
                  </a:lnTo>
                  <a:lnTo>
                    <a:pt x="5029" y="600808"/>
                  </a:lnTo>
                  <a:lnTo>
                    <a:pt x="18743" y="621148"/>
                  </a:lnTo>
                  <a:lnTo>
                    <a:pt x="39082" y="634862"/>
                  </a:lnTo>
                  <a:lnTo>
                    <a:pt x="63985" y="639892"/>
                  </a:lnTo>
                  <a:lnTo>
                    <a:pt x="1373747" y="639892"/>
                  </a:lnTo>
                  <a:lnTo>
                    <a:pt x="1398643" y="634862"/>
                  </a:lnTo>
                  <a:lnTo>
                    <a:pt x="1418991" y="621148"/>
                  </a:lnTo>
                  <a:lnTo>
                    <a:pt x="1432719" y="600808"/>
                  </a:lnTo>
                  <a:lnTo>
                    <a:pt x="1437755" y="575905"/>
                  </a:lnTo>
                  <a:lnTo>
                    <a:pt x="1437755" y="64008"/>
                  </a:lnTo>
                  <a:lnTo>
                    <a:pt x="1432719" y="39112"/>
                  </a:lnTo>
                  <a:lnTo>
                    <a:pt x="1418991" y="18764"/>
                  </a:lnTo>
                  <a:lnTo>
                    <a:pt x="1398643" y="5036"/>
                  </a:lnTo>
                  <a:lnTo>
                    <a:pt x="1373747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hu-HU"/>
            </a:p>
          </p:txBody>
        </p:sp>
        <p:sp>
          <p:nvSpPr>
            <p:cNvPr id="42" name="Graphic 44">
              <a:extLst>
                <a:ext uri="{FF2B5EF4-FFF2-40B4-BE49-F238E27FC236}">
                  <a16:creationId xmlns:a16="http://schemas.microsoft.com/office/drawing/2014/main" id="{2DC7EF5C-FCF4-4715-93DB-230EB1EF994F}"/>
                </a:ext>
              </a:extLst>
            </p:cNvPr>
            <p:cNvSpPr/>
            <p:nvPr/>
          </p:nvSpPr>
          <p:spPr>
            <a:xfrm>
              <a:off x="550683" y="4445761"/>
              <a:ext cx="1438275" cy="640080"/>
            </a:xfrm>
            <a:custGeom>
              <a:avLst/>
              <a:gdLst/>
              <a:ahLst/>
              <a:cxnLst/>
              <a:rect l="l" t="t" r="r" b="b"/>
              <a:pathLst>
                <a:path w="1438275" h="640080">
                  <a:moveTo>
                    <a:pt x="0" y="64008"/>
                  </a:moveTo>
                  <a:lnTo>
                    <a:pt x="5029" y="39112"/>
                  </a:lnTo>
                  <a:lnTo>
                    <a:pt x="18743" y="18764"/>
                  </a:lnTo>
                  <a:lnTo>
                    <a:pt x="39082" y="5036"/>
                  </a:lnTo>
                  <a:lnTo>
                    <a:pt x="63985" y="0"/>
                  </a:lnTo>
                  <a:lnTo>
                    <a:pt x="1373747" y="0"/>
                  </a:lnTo>
                  <a:lnTo>
                    <a:pt x="1398643" y="5036"/>
                  </a:lnTo>
                  <a:lnTo>
                    <a:pt x="1418991" y="18764"/>
                  </a:lnTo>
                  <a:lnTo>
                    <a:pt x="1432719" y="39112"/>
                  </a:lnTo>
                  <a:lnTo>
                    <a:pt x="1437755" y="64008"/>
                  </a:lnTo>
                  <a:lnTo>
                    <a:pt x="1437755" y="575905"/>
                  </a:lnTo>
                  <a:lnTo>
                    <a:pt x="1432719" y="600808"/>
                  </a:lnTo>
                  <a:lnTo>
                    <a:pt x="1418991" y="621148"/>
                  </a:lnTo>
                  <a:lnTo>
                    <a:pt x="1398643" y="634862"/>
                  </a:lnTo>
                  <a:lnTo>
                    <a:pt x="1373747" y="639892"/>
                  </a:lnTo>
                  <a:lnTo>
                    <a:pt x="63985" y="639892"/>
                  </a:lnTo>
                  <a:lnTo>
                    <a:pt x="39082" y="634862"/>
                  </a:lnTo>
                  <a:lnTo>
                    <a:pt x="18743" y="621148"/>
                  </a:lnTo>
                  <a:lnTo>
                    <a:pt x="5029" y="600808"/>
                  </a:lnTo>
                  <a:lnTo>
                    <a:pt x="0" y="575905"/>
                  </a:lnTo>
                  <a:lnTo>
                    <a:pt x="0" y="64008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hu-HU"/>
            </a:p>
          </p:txBody>
        </p:sp>
        <p:sp>
          <p:nvSpPr>
            <p:cNvPr id="43" name="Graphic 45">
              <a:extLst>
                <a:ext uri="{FF2B5EF4-FFF2-40B4-BE49-F238E27FC236}">
                  <a16:creationId xmlns:a16="http://schemas.microsoft.com/office/drawing/2014/main" id="{3AF1E03C-6699-48D9-B97E-65F8A36FD01E}"/>
                </a:ext>
              </a:extLst>
            </p:cNvPr>
            <p:cNvSpPr/>
            <p:nvPr/>
          </p:nvSpPr>
          <p:spPr>
            <a:xfrm>
              <a:off x="4236720" y="912875"/>
              <a:ext cx="1797685" cy="4392930"/>
            </a:xfrm>
            <a:custGeom>
              <a:avLst/>
              <a:gdLst/>
              <a:ahLst/>
              <a:cxnLst/>
              <a:rect l="l" t="t" r="r" b="b"/>
              <a:pathLst>
                <a:path w="1797685" h="4392930">
                  <a:moveTo>
                    <a:pt x="1617472" y="0"/>
                  </a:moveTo>
                  <a:lnTo>
                    <a:pt x="179832" y="0"/>
                  </a:lnTo>
                  <a:lnTo>
                    <a:pt x="132027" y="6423"/>
                  </a:lnTo>
                  <a:lnTo>
                    <a:pt x="89069" y="24548"/>
                  </a:lnTo>
                  <a:lnTo>
                    <a:pt x="52673" y="52657"/>
                  </a:lnTo>
                  <a:lnTo>
                    <a:pt x="24553" y="89031"/>
                  </a:lnTo>
                  <a:lnTo>
                    <a:pt x="6424" y="131953"/>
                  </a:lnTo>
                  <a:lnTo>
                    <a:pt x="0" y="179705"/>
                  </a:lnTo>
                  <a:lnTo>
                    <a:pt x="0" y="4212791"/>
                  </a:lnTo>
                  <a:lnTo>
                    <a:pt x="6424" y="4260567"/>
                  </a:lnTo>
                  <a:lnTo>
                    <a:pt x="24553" y="4303499"/>
                  </a:lnTo>
                  <a:lnTo>
                    <a:pt x="52673" y="4339872"/>
                  </a:lnTo>
                  <a:lnTo>
                    <a:pt x="89069" y="4367974"/>
                  </a:lnTo>
                  <a:lnTo>
                    <a:pt x="132027" y="4386092"/>
                  </a:lnTo>
                  <a:lnTo>
                    <a:pt x="179832" y="4392512"/>
                  </a:lnTo>
                  <a:lnTo>
                    <a:pt x="1617472" y="4392512"/>
                  </a:lnTo>
                  <a:lnTo>
                    <a:pt x="1665276" y="4386092"/>
                  </a:lnTo>
                  <a:lnTo>
                    <a:pt x="1708234" y="4367974"/>
                  </a:lnTo>
                  <a:lnTo>
                    <a:pt x="1744630" y="4339872"/>
                  </a:lnTo>
                  <a:lnTo>
                    <a:pt x="1772750" y="4303499"/>
                  </a:lnTo>
                  <a:lnTo>
                    <a:pt x="1790879" y="4260567"/>
                  </a:lnTo>
                  <a:lnTo>
                    <a:pt x="1797304" y="4212791"/>
                  </a:lnTo>
                  <a:lnTo>
                    <a:pt x="1797304" y="179705"/>
                  </a:lnTo>
                  <a:lnTo>
                    <a:pt x="1790879" y="131953"/>
                  </a:lnTo>
                  <a:lnTo>
                    <a:pt x="1772750" y="89031"/>
                  </a:lnTo>
                  <a:lnTo>
                    <a:pt x="1744630" y="52657"/>
                  </a:lnTo>
                  <a:lnTo>
                    <a:pt x="1708234" y="24548"/>
                  </a:lnTo>
                  <a:lnTo>
                    <a:pt x="1665276" y="6423"/>
                  </a:lnTo>
                  <a:lnTo>
                    <a:pt x="1617472" y="0"/>
                  </a:lnTo>
                  <a:close/>
                </a:path>
              </a:pathLst>
            </a:custGeom>
            <a:solidFill>
              <a:srgbClr val="FCDDC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hu-HU"/>
            </a:p>
          </p:txBody>
        </p:sp>
        <p:pic>
          <p:nvPicPr>
            <p:cNvPr id="44" name="Image 46">
              <a:extLst>
                <a:ext uri="{FF2B5EF4-FFF2-40B4-BE49-F238E27FC236}">
                  <a16:creationId xmlns:a16="http://schemas.microsoft.com/office/drawing/2014/main" id="{89E7818E-0281-4C25-9732-1806B40D899F}"/>
                </a:ext>
              </a:extLst>
            </p:cNvPr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354067" y="2188464"/>
              <a:ext cx="1562100" cy="2979420"/>
            </a:xfrm>
            <a:prstGeom prst="rect">
              <a:avLst/>
            </a:prstGeom>
          </p:spPr>
        </p:pic>
        <p:pic>
          <p:nvPicPr>
            <p:cNvPr id="45" name="Image 47">
              <a:extLst>
                <a:ext uri="{FF2B5EF4-FFF2-40B4-BE49-F238E27FC236}">
                  <a16:creationId xmlns:a16="http://schemas.microsoft.com/office/drawing/2014/main" id="{23CE977B-E537-4108-AD80-2E7D97347FF0}"/>
                </a:ext>
              </a:extLst>
            </p:cNvPr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413503" y="3374135"/>
              <a:ext cx="1481328" cy="637032"/>
            </a:xfrm>
            <a:prstGeom prst="rect">
              <a:avLst/>
            </a:prstGeom>
          </p:spPr>
        </p:pic>
        <p:sp>
          <p:nvSpPr>
            <p:cNvPr id="46" name="Graphic 48">
              <a:extLst>
                <a:ext uri="{FF2B5EF4-FFF2-40B4-BE49-F238E27FC236}">
                  <a16:creationId xmlns:a16="http://schemas.microsoft.com/office/drawing/2014/main" id="{E1E2267F-8A4B-4B95-A893-B6B20B0E78C1}"/>
                </a:ext>
              </a:extLst>
            </p:cNvPr>
            <p:cNvSpPr/>
            <p:nvPr/>
          </p:nvSpPr>
          <p:spPr>
            <a:xfrm>
              <a:off x="4416552" y="2230627"/>
              <a:ext cx="1437640" cy="2855595"/>
            </a:xfrm>
            <a:custGeom>
              <a:avLst/>
              <a:gdLst/>
              <a:ahLst/>
              <a:cxnLst/>
              <a:rect l="l" t="t" r="r" b="b"/>
              <a:pathLst>
                <a:path w="1437640" h="2855595">
                  <a:moveTo>
                    <a:pt x="1293876" y="0"/>
                  </a:moveTo>
                  <a:lnTo>
                    <a:pt x="143764" y="0"/>
                  </a:lnTo>
                  <a:lnTo>
                    <a:pt x="98283" y="7331"/>
                  </a:lnTo>
                  <a:lnTo>
                    <a:pt x="58814" y="27744"/>
                  </a:lnTo>
                  <a:lnTo>
                    <a:pt x="27708" y="58869"/>
                  </a:lnTo>
                  <a:lnTo>
                    <a:pt x="7319" y="98332"/>
                  </a:lnTo>
                  <a:lnTo>
                    <a:pt x="0" y="143764"/>
                  </a:lnTo>
                  <a:lnTo>
                    <a:pt x="0" y="2711361"/>
                  </a:lnTo>
                  <a:lnTo>
                    <a:pt x="7319" y="2756803"/>
                  </a:lnTo>
                  <a:lnTo>
                    <a:pt x="27708" y="2796271"/>
                  </a:lnTo>
                  <a:lnTo>
                    <a:pt x="58814" y="2827396"/>
                  </a:lnTo>
                  <a:lnTo>
                    <a:pt x="98283" y="2847808"/>
                  </a:lnTo>
                  <a:lnTo>
                    <a:pt x="143764" y="2855139"/>
                  </a:lnTo>
                  <a:lnTo>
                    <a:pt x="1293876" y="2855139"/>
                  </a:lnTo>
                  <a:lnTo>
                    <a:pt x="1339356" y="2847808"/>
                  </a:lnTo>
                  <a:lnTo>
                    <a:pt x="1378825" y="2827396"/>
                  </a:lnTo>
                  <a:lnTo>
                    <a:pt x="1409931" y="2796271"/>
                  </a:lnTo>
                  <a:lnTo>
                    <a:pt x="1430320" y="2756803"/>
                  </a:lnTo>
                  <a:lnTo>
                    <a:pt x="1437640" y="2711361"/>
                  </a:lnTo>
                  <a:lnTo>
                    <a:pt x="1437640" y="143764"/>
                  </a:lnTo>
                  <a:lnTo>
                    <a:pt x="1430320" y="98332"/>
                  </a:lnTo>
                  <a:lnTo>
                    <a:pt x="1409931" y="58869"/>
                  </a:lnTo>
                  <a:lnTo>
                    <a:pt x="1378825" y="27744"/>
                  </a:lnTo>
                  <a:lnTo>
                    <a:pt x="1339356" y="7331"/>
                  </a:lnTo>
                  <a:lnTo>
                    <a:pt x="1293876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hu-HU"/>
            </a:p>
          </p:txBody>
        </p:sp>
        <p:sp>
          <p:nvSpPr>
            <p:cNvPr id="47" name="Graphic 49">
              <a:extLst>
                <a:ext uri="{FF2B5EF4-FFF2-40B4-BE49-F238E27FC236}">
                  <a16:creationId xmlns:a16="http://schemas.microsoft.com/office/drawing/2014/main" id="{AE8DEC67-D48D-48C7-87D3-5B010BBAF9FD}"/>
                </a:ext>
              </a:extLst>
            </p:cNvPr>
            <p:cNvSpPr/>
            <p:nvPr/>
          </p:nvSpPr>
          <p:spPr>
            <a:xfrm>
              <a:off x="4416552" y="2230627"/>
              <a:ext cx="1437640" cy="2855595"/>
            </a:xfrm>
            <a:custGeom>
              <a:avLst/>
              <a:gdLst/>
              <a:ahLst/>
              <a:cxnLst/>
              <a:rect l="l" t="t" r="r" b="b"/>
              <a:pathLst>
                <a:path w="1437640" h="2855595">
                  <a:moveTo>
                    <a:pt x="0" y="143764"/>
                  </a:moveTo>
                  <a:lnTo>
                    <a:pt x="7319" y="98332"/>
                  </a:lnTo>
                  <a:lnTo>
                    <a:pt x="27708" y="58869"/>
                  </a:lnTo>
                  <a:lnTo>
                    <a:pt x="58814" y="27744"/>
                  </a:lnTo>
                  <a:lnTo>
                    <a:pt x="98283" y="7331"/>
                  </a:lnTo>
                  <a:lnTo>
                    <a:pt x="143764" y="0"/>
                  </a:lnTo>
                  <a:lnTo>
                    <a:pt x="1293876" y="0"/>
                  </a:lnTo>
                  <a:lnTo>
                    <a:pt x="1339356" y="7331"/>
                  </a:lnTo>
                  <a:lnTo>
                    <a:pt x="1378825" y="27744"/>
                  </a:lnTo>
                  <a:lnTo>
                    <a:pt x="1409931" y="58869"/>
                  </a:lnTo>
                  <a:lnTo>
                    <a:pt x="1430320" y="98332"/>
                  </a:lnTo>
                  <a:lnTo>
                    <a:pt x="1437640" y="143764"/>
                  </a:lnTo>
                  <a:lnTo>
                    <a:pt x="1437640" y="2711361"/>
                  </a:lnTo>
                  <a:lnTo>
                    <a:pt x="1430320" y="2756803"/>
                  </a:lnTo>
                  <a:lnTo>
                    <a:pt x="1409931" y="2796271"/>
                  </a:lnTo>
                  <a:lnTo>
                    <a:pt x="1378825" y="2827396"/>
                  </a:lnTo>
                  <a:lnTo>
                    <a:pt x="1339356" y="2847808"/>
                  </a:lnTo>
                  <a:lnTo>
                    <a:pt x="1293876" y="2855139"/>
                  </a:lnTo>
                  <a:lnTo>
                    <a:pt x="143764" y="2855139"/>
                  </a:lnTo>
                  <a:lnTo>
                    <a:pt x="98283" y="2847808"/>
                  </a:lnTo>
                  <a:lnTo>
                    <a:pt x="58814" y="2827396"/>
                  </a:lnTo>
                  <a:lnTo>
                    <a:pt x="27708" y="2796271"/>
                  </a:lnTo>
                  <a:lnTo>
                    <a:pt x="7319" y="2756803"/>
                  </a:lnTo>
                  <a:lnTo>
                    <a:pt x="0" y="2711361"/>
                  </a:lnTo>
                  <a:lnTo>
                    <a:pt x="0" y="143764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hu-HU"/>
            </a:p>
          </p:txBody>
        </p:sp>
        <p:sp>
          <p:nvSpPr>
            <p:cNvPr id="48" name="Graphic 50">
              <a:extLst>
                <a:ext uri="{FF2B5EF4-FFF2-40B4-BE49-F238E27FC236}">
                  <a16:creationId xmlns:a16="http://schemas.microsoft.com/office/drawing/2014/main" id="{3EDA41D4-EE11-4A4F-BB77-DEBFFC833763}"/>
                </a:ext>
              </a:extLst>
            </p:cNvPr>
            <p:cNvSpPr/>
            <p:nvPr/>
          </p:nvSpPr>
          <p:spPr>
            <a:xfrm>
              <a:off x="6168771" y="912875"/>
              <a:ext cx="1797685" cy="4392930"/>
            </a:xfrm>
            <a:custGeom>
              <a:avLst/>
              <a:gdLst/>
              <a:ahLst/>
              <a:cxnLst/>
              <a:rect l="l" t="t" r="r" b="b"/>
              <a:pathLst>
                <a:path w="1797685" h="4392930">
                  <a:moveTo>
                    <a:pt x="1617472" y="0"/>
                  </a:moveTo>
                  <a:lnTo>
                    <a:pt x="179705" y="0"/>
                  </a:lnTo>
                  <a:lnTo>
                    <a:pt x="131953" y="6423"/>
                  </a:lnTo>
                  <a:lnTo>
                    <a:pt x="89031" y="24548"/>
                  </a:lnTo>
                  <a:lnTo>
                    <a:pt x="52657" y="52657"/>
                  </a:lnTo>
                  <a:lnTo>
                    <a:pt x="24548" y="89031"/>
                  </a:lnTo>
                  <a:lnTo>
                    <a:pt x="6423" y="131953"/>
                  </a:lnTo>
                  <a:lnTo>
                    <a:pt x="0" y="179705"/>
                  </a:lnTo>
                  <a:lnTo>
                    <a:pt x="0" y="4212791"/>
                  </a:lnTo>
                  <a:lnTo>
                    <a:pt x="6423" y="4260567"/>
                  </a:lnTo>
                  <a:lnTo>
                    <a:pt x="24548" y="4303499"/>
                  </a:lnTo>
                  <a:lnTo>
                    <a:pt x="52657" y="4339872"/>
                  </a:lnTo>
                  <a:lnTo>
                    <a:pt x="89031" y="4367974"/>
                  </a:lnTo>
                  <a:lnTo>
                    <a:pt x="131953" y="4386092"/>
                  </a:lnTo>
                  <a:lnTo>
                    <a:pt x="179705" y="4392512"/>
                  </a:lnTo>
                  <a:lnTo>
                    <a:pt x="1617472" y="4392512"/>
                  </a:lnTo>
                  <a:lnTo>
                    <a:pt x="1665267" y="4386092"/>
                  </a:lnTo>
                  <a:lnTo>
                    <a:pt x="1708201" y="4367974"/>
                  </a:lnTo>
                  <a:lnTo>
                    <a:pt x="1744567" y="4339872"/>
                  </a:lnTo>
                  <a:lnTo>
                    <a:pt x="1772656" y="4303499"/>
                  </a:lnTo>
                  <a:lnTo>
                    <a:pt x="1790762" y="4260567"/>
                  </a:lnTo>
                  <a:lnTo>
                    <a:pt x="1797177" y="4212791"/>
                  </a:lnTo>
                  <a:lnTo>
                    <a:pt x="1797177" y="179705"/>
                  </a:lnTo>
                  <a:lnTo>
                    <a:pt x="1790762" y="131953"/>
                  </a:lnTo>
                  <a:lnTo>
                    <a:pt x="1772656" y="89031"/>
                  </a:lnTo>
                  <a:lnTo>
                    <a:pt x="1744567" y="52657"/>
                  </a:lnTo>
                  <a:lnTo>
                    <a:pt x="1708201" y="24548"/>
                  </a:lnTo>
                  <a:lnTo>
                    <a:pt x="1665267" y="6423"/>
                  </a:lnTo>
                  <a:lnTo>
                    <a:pt x="1617472" y="0"/>
                  </a:lnTo>
                  <a:close/>
                </a:path>
              </a:pathLst>
            </a:custGeom>
            <a:solidFill>
              <a:srgbClr val="FCDDC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hu-HU"/>
            </a:p>
          </p:txBody>
        </p:sp>
        <p:pic>
          <p:nvPicPr>
            <p:cNvPr id="49" name="Image 51">
              <a:extLst>
                <a:ext uri="{FF2B5EF4-FFF2-40B4-BE49-F238E27FC236}">
                  <a16:creationId xmlns:a16="http://schemas.microsoft.com/office/drawing/2014/main" id="{1859A1E6-3218-46F8-ADD8-C0A4818DCFA5}"/>
                </a:ext>
              </a:extLst>
            </p:cNvPr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286500" y="2188464"/>
              <a:ext cx="1562100" cy="2979420"/>
            </a:xfrm>
            <a:prstGeom prst="rect">
              <a:avLst/>
            </a:prstGeom>
          </p:spPr>
        </p:pic>
        <p:pic>
          <p:nvPicPr>
            <p:cNvPr id="50" name="Image 52">
              <a:extLst>
                <a:ext uri="{FF2B5EF4-FFF2-40B4-BE49-F238E27FC236}">
                  <a16:creationId xmlns:a16="http://schemas.microsoft.com/office/drawing/2014/main" id="{8334E7BD-472E-424F-B9D9-8D46094A374E}"/>
                </a:ext>
              </a:extLst>
            </p:cNvPr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323076" y="2869692"/>
              <a:ext cx="1530096" cy="1648968"/>
            </a:xfrm>
            <a:prstGeom prst="rect">
              <a:avLst/>
            </a:prstGeom>
          </p:spPr>
        </p:pic>
        <p:sp>
          <p:nvSpPr>
            <p:cNvPr id="51" name="Graphic 53">
              <a:extLst>
                <a:ext uri="{FF2B5EF4-FFF2-40B4-BE49-F238E27FC236}">
                  <a16:creationId xmlns:a16="http://schemas.microsoft.com/office/drawing/2014/main" id="{D77D0214-D0BA-4BB6-983C-8ED6B9AA00D5}"/>
                </a:ext>
              </a:extLst>
            </p:cNvPr>
            <p:cNvSpPr/>
            <p:nvPr/>
          </p:nvSpPr>
          <p:spPr>
            <a:xfrm>
              <a:off x="6348476" y="2230627"/>
              <a:ext cx="1438275" cy="2855595"/>
            </a:xfrm>
            <a:custGeom>
              <a:avLst/>
              <a:gdLst/>
              <a:ahLst/>
              <a:cxnLst/>
              <a:rect l="l" t="t" r="r" b="b"/>
              <a:pathLst>
                <a:path w="1438275" h="2855595">
                  <a:moveTo>
                    <a:pt x="1294003" y="0"/>
                  </a:moveTo>
                  <a:lnTo>
                    <a:pt x="143764" y="0"/>
                  </a:lnTo>
                  <a:lnTo>
                    <a:pt x="98332" y="7331"/>
                  </a:lnTo>
                  <a:lnTo>
                    <a:pt x="58869" y="27744"/>
                  </a:lnTo>
                  <a:lnTo>
                    <a:pt x="27744" y="58869"/>
                  </a:lnTo>
                  <a:lnTo>
                    <a:pt x="7331" y="98332"/>
                  </a:lnTo>
                  <a:lnTo>
                    <a:pt x="0" y="143764"/>
                  </a:lnTo>
                  <a:lnTo>
                    <a:pt x="0" y="2711361"/>
                  </a:lnTo>
                  <a:lnTo>
                    <a:pt x="7331" y="2756803"/>
                  </a:lnTo>
                  <a:lnTo>
                    <a:pt x="27744" y="2796271"/>
                  </a:lnTo>
                  <a:lnTo>
                    <a:pt x="58869" y="2827396"/>
                  </a:lnTo>
                  <a:lnTo>
                    <a:pt x="98332" y="2847808"/>
                  </a:lnTo>
                  <a:lnTo>
                    <a:pt x="143764" y="2855139"/>
                  </a:lnTo>
                  <a:lnTo>
                    <a:pt x="1294003" y="2855139"/>
                  </a:lnTo>
                  <a:lnTo>
                    <a:pt x="1339434" y="2847808"/>
                  </a:lnTo>
                  <a:lnTo>
                    <a:pt x="1378897" y="2827396"/>
                  </a:lnTo>
                  <a:lnTo>
                    <a:pt x="1410022" y="2796271"/>
                  </a:lnTo>
                  <a:lnTo>
                    <a:pt x="1430435" y="2756803"/>
                  </a:lnTo>
                  <a:lnTo>
                    <a:pt x="1437767" y="2711361"/>
                  </a:lnTo>
                  <a:lnTo>
                    <a:pt x="1437767" y="143764"/>
                  </a:lnTo>
                  <a:lnTo>
                    <a:pt x="1430435" y="98332"/>
                  </a:lnTo>
                  <a:lnTo>
                    <a:pt x="1410022" y="58869"/>
                  </a:lnTo>
                  <a:lnTo>
                    <a:pt x="1378897" y="27744"/>
                  </a:lnTo>
                  <a:lnTo>
                    <a:pt x="1339434" y="7331"/>
                  </a:lnTo>
                  <a:lnTo>
                    <a:pt x="1294003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hu-HU"/>
            </a:p>
          </p:txBody>
        </p:sp>
        <p:sp>
          <p:nvSpPr>
            <p:cNvPr id="52" name="Graphic 54">
              <a:extLst>
                <a:ext uri="{FF2B5EF4-FFF2-40B4-BE49-F238E27FC236}">
                  <a16:creationId xmlns:a16="http://schemas.microsoft.com/office/drawing/2014/main" id="{C0BAE3B8-7FDE-49F5-B883-C424E529603C}"/>
                </a:ext>
              </a:extLst>
            </p:cNvPr>
            <p:cNvSpPr/>
            <p:nvPr/>
          </p:nvSpPr>
          <p:spPr>
            <a:xfrm>
              <a:off x="6348476" y="2230627"/>
              <a:ext cx="1438275" cy="2855595"/>
            </a:xfrm>
            <a:custGeom>
              <a:avLst/>
              <a:gdLst/>
              <a:ahLst/>
              <a:cxnLst/>
              <a:rect l="l" t="t" r="r" b="b"/>
              <a:pathLst>
                <a:path w="1438275" h="2855595">
                  <a:moveTo>
                    <a:pt x="0" y="143764"/>
                  </a:moveTo>
                  <a:lnTo>
                    <a:pt x="7331" y="98332"/>
                  </a:lnTo>
                  <a:lnTo>
                    <a:pt x="27744" y="58869"/>
                  </a:lnTo>
                  <a:lnTo>
                    <a:pt x="58869" y="27744"/>
                  </a:lnTo>
                  <a:lnTo>
                    <a:pt x="98332" y="7331"/>
                  </a:lnTo>
                  <a:lnTo>
                    <a:pt x="143764" y="0"/>
                  </a:lnTo>
                  <a:lnTo>
                    <a:pt x="1294003" y="0"/>
                  </a:lnTo>
                  <a:lnTo>
                    <a:pt x="1339434" y="7331"/>
                  </a:lnTo>
                  <a:lnTo>
                    <a:pt x="1378897" y="27744"/>
                  </a:lnTo>
                  <a:lnTo>
                    <a:pt x="1410022" y="58869"/>
                  </a:lnTo>
                  <a:lnTo>
                    <a:pt x="1430435" y="98332"/>
                  </a:lnTo>
                  <a:lnTo>
                    <a:pt x="1437767" y="143764"/>
                  </a:lnTo>
                  <a:lnTo>
                    <a:pt x="1437767" y="2711361"/>
                  </a:lnTo>
                  <a:lnTo>
                    <a:pt x="1430435" y="2756803"/>
                  </a:lnTo>
                  <a:lnTo>
                    <a:pt x="1410022" y="2796271"/>
                  </a:lnTo>
                  <a:lnTo>
                    <a:pt x="1378897" y="2827396"/>
                  </a:lnTo>
                  <a:lnTo>
                    <a:pt x="1339434" y="2847808"/>
                  </a:lnTo>
                  <a:lnTo>
                    <a:pt x="1294003" y="2855139"/>
                  </a:lnTo>
                  <a:lnTo>
                    <a:pt x="143764" y="2855139"/>
                  </a:lnTo>
                  <a:lnTo>
                    <a:pt x="98332" y="2847808"/>
                  </a:lnTo>
                  <a:lnTo>
                    <a:pt x="58869" y="2827396"/>
                  </a:lnTo>
                  <a:lnTo>
                    <a:pt x="27744" y="2796271"/>
                  </a:lnTo>
                  <a:lnTo>
                    <a:pt x="7331" y="2756803"/>
                  </a:lnTo>
                  <a:lnTo>
                    <a:pt x="0" y="2711361"/>
                  </a:lnTo>
                  <a:lnTo>
                    <a:pt x="0" y="143764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hu-HU"/>
            </a:p>
          </p:txBody>
        </p:sp>
        <p:sp>
          <p:nvSpPr>
            <p:cNvPr id="53" name="Graphic 55">
              <a:extLst>
                <a:ext uri="{FF2B5EF4-FFF2-40B4-BE49-F238E27FC236}">
                  <a16:creationId xmlns:a16="http://schemas.microsoft.com/office/drawing/2014/main" id="{58969B81-C178-434D-9C12-48760A920C64}"/>
                </a:ext>
              </a:extLst>
            </p:cNvPr>
            <p:cNvSpPr/>
            <p:nvPr/>
          </p:nvSpPr>
          <p:spPr>
            <a:xfrm>
              <a:off x="1413637" y="3505200"/>
              <a:ext cx="288290" cy="360045"/>
            </a:xfrm>
            <a:custGeom>
              <a:avLst/>
              <a:gdLst/>
              <a:ahLst/>
              <a:cxnLst/>
              <a:rect l="l" t="t" r="r" b="b"/>
              <a:pathLst>
                <a:path w="288290" h="360045">
                  <a:moveTo>
                    <a:pt x="216027" y="0"/>
                  </a:moveTo>
                  <a:lnTo>
                    <a:pt x="72009" y="0"/>
                  </a:lnTo>
                  <a:lnTo>
                    <a:pt x="72009" y="216027"/>
                  </a:lnTo>
                  <a:lnTo>
                    <a:pt x="0" y="216027"/>
                  </a:lnTo>
                  <a:lnTo>
                    <a:pt x="144018" y="360045"/>
                  </a:lnTo>
                  <a:lnTo>
                    <a:pt x="288036" y="216027"/>
                  </a:lnTo>
                  <a:lnTo>
                    <a:pt x="216027" y="216027"/>
                  </a:lnTo>
                  <a:lnTo>
                    <a:pt x="216027" y="0"/>
                  </a:lnTo>
                  <a:close/>
                </a:path>
              </a:pathLst>
            </a:custGeom>
            <a:solidFill>
              <a:srgbClr val="4F80BC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hu-HU"/>
            </a:p>
          </p:txBody>
        </p:sp>
        <p:sp>
          <p:nvSpPr>
            <p:cNvPr id="54" name="Graphic 56">
              <a:extLst>
                <a:ext uri="{FF2B5EF4-FFF2-40B4-BE49-F238E27FC236}">
                  <a16:creationId xmlns:a16="http://schemas.microsoft.com/office/drawing/2014/main" id="{6C2582C1-60FD-412E-8F57-D60F9E00C691}"/>
                </a:ext>
              </a:extLst>
            </p:cNvPr>
            <p:cNvSpPr/>
            <p:nvPr/>
          </p:nvSpPr>
          <p:spPr>
            <a:xfrm>
              <a:off x="1413637" y="3505200"/>
              <a:ext cx="288290" cy="360045"/>
            </a:xfrm>
            <a:custGeom>
              <a:avLst/>
              <a:gdLst/>
              <a:ahLst/>
              <a:cxnLst/>
              <a:rect l="l" t="t" r="r" b="b"/>
              <a:pathLst>
                <a:path w="288290" h="360045">
                  <a:moveTo>
                    <a:pt x="0" y="216027"/>
                  </a:moveTo>
                  <a:lnTo>
                    <a:pt x="72009" y="216027"/>
                  </a:lnTo>
                  <a:lnTo>
                    <a:pt x="72009" y="0"/>
                  </a:lnTo>
                  <a:lnTo>
                    <a:pt x="216027" y="0"/>
                  </a:lnTo>
                  <a:lnTo>
                    <a:pt x="216027" y="216027"/>
                  </a:lnTo>
                  <a:lnTo>
                    <a:pt x="288036" y="216027"/>
                  </a:lnTo>
                  <a:lnTo>
                    <a:pt x="144018" y="360045"/>
                  </a:lnTo>
                  <a:lnTo>
                    <a:pt x="0" y="216027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hu-HU"/>
            </a:p>
          </p:txBody>
        </p:sp>
      </p:grpSp>
      <p:sp>
        <p:nvSpPr>
          <p:cNvPr id="55" name="Szövegdoboz 54">
            <a:extLst>
              <a:ext uri="{FF2B5EF4-FFF2-40B4-BE49-F238E27FC236}">
                <a16:creationId xmlns:a16="http://schemas.microsoft.com/office/drawing/2014/main" id="{14507C81-CCED-44D4-ACB5-C3CC8D1A821C}"/>
              </a:ext>
            </a:extLst>
          </p:cNvPr>
          <p:cNvSpPr txBox="1"/>
          <p:nvPr/>
        </p:nvSpPr>
        <p:spPr>
          <a:xfrm>
            <a:off x="302447" y="450473"/>
            <a:ext cx="1005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/>
              <a:t>A NETFIT ÁLTAL VIZSGÁLT FITTSÉGI PROFILOK ÉS TESZTFELADATOK</a:t>
            </a:r>
          </a:p>
        </p:txBody>
      </p:sp>
      <p:sp>
        <p:nvSpPr>
          <p:cNvPr id="56" name="Szövegdoboz 55">
            <a:extLst>
              <a:ext uri="{FF2B5EF4-FFF2-40B4-BE49-F238E27FC236}">
                <a16:creationId xmlns:a16="http://schemas.microsoft.com/office/drawing/2014/main" id="{7D50360A-A59B-401B-B84A-440EEB4900D0}"/>
              </a:ext>
            </a:extLst>
          </p:cNvPr>
          <p:cNvSpPr txBox="1"/>
          <p:nvPr/>
        </p:nvSpPr>
        <p:spPr>
          <a:xfrm>
            <a:off x="840019" y="1711616"/>
            <a:ext cx="2035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</a:rPr>
              <a:t>Testösszetétel és tápláltsági profil</a:t>
            </a:r>
          </a:p>
        </p:txBody>
      </p:sp>
      <p:sp>
        <p:nvSpPr>
          <p:cNvPr id="57" name="Szövegdoboz 56">
            <a:extLst>
              <a:ext uri="{FF2B5EF4-FFF2-40B4-BE49-F238E27FC236}">
                <a16:creationId xmlns:a16="http://schemas.microsoft.com/office/drawing/2014/main" id="{DE914C2F-7379-487D-98CA-5FCB158B34E1}"/>
              </a:ext>
            </a:extLst>
          </p:cNvPr>
          <p:cNvSpPr txBox="1"/>
          <p:nvPr/>
        </p:nvSpPr>
        <p:spPr>
          <a:xfrm>
            <a:off x="3301489" y="1736806"/>
            <a:ext cx="1954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chemeClr val="bg1"/>
                </a:solidFill>
              </a:rPr>
              <a:t>Vázizomzat fittsége profil</a:t>
            </a:r>
          </a:p>
        </p:txBody>
      </p:sp>
      <p:sp>
        <p:nvSpPr>
          <p:cNvPr id="58" name="Szövegdoboz 57">
            <a:extLst>
              <a:ext uri="{FF2B5EF4-FFF2-40B4-BE49-F238E27FC236}">
                <a16:creationId xmlns:a16="http://schemas.microsoft.com/office/drawing/2014/main" id="{E44D1756-12B6-4614-B96A-33510ECE96E1}"/>
              </a:ext>
            </a:extLst>
          </p:cNvPr>
          <p:cNvSpPr txBox="1"/>
          <p:nvPr/>
        </p:nvSpPr>
        <p:spPr>
          <a:xfrm>
            <a:off x="5532092" y="1786656"/>
            <a:ext cx="20357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chemeClr val="bg1"/>
                </a:solidFill>
              </a:rPr>
              <a:t>Hajlékonysági</a:t>
            </a:r>
          </a:p>
          <a:p>
            <a:r>
              <a:rPr lang="hu-HU" sz="2000" b="1" dirty="0">
                <a:solidFill>
                  <a:schemeClr val="bg1"/>
                </a:solidFill>
              </a:rPr>
              <a:t>profil</a:t>
            </a:r>
          </a:p>
        </p:txBody>
      </p:sp>
      <p:sp>
        <p:nvSpPr>
          <p:cNvPr id="59" name="Szövegdoboz 58">
            <a:extLst>
              <a:ext uri="{FF2B5EF4-FFF2-40B4-BE49-F238E27FC236}">
                <a16:creationId xmlns:a16="http://schemas.microsoft.com/office/drawing/2014/main" id="{6E34F320-F507-4A56-A2A9-4849C0BA5560}"/>
              </a:ext>
            </a:extLst>
          </p:cNvPr>
          <p:cNvSpPr txBox="1"/>
          <p:nvPr/>
        </p:nvSpPr>
        <p:spPr>
          <a:xfrm>
            <a:off x="7895389" y="1778529"/>
            <a:ext cx="20357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chemeClr val="bg1"/>
                </a:solidFill>
              </a:rPr>
              <a:t>Aerob fittségi</a:t>
            </a:r>
          </a:p>
          <a:p>
            <a:r>
              <a:rPr lang="hu-HU" sz="2000" b="1" dirty="0">
                <a:solidFill>
                  <a:schemeClr val="bg1"/>
                </a:solidFill>
              </a:rPr>
              <a:t>profil</a:t>
            </a:r>
          </a:p>
        </p:txBody>
      </p:sp>
      <p:sp>
        <p:nvSpPr>
          <p:cNvPr id="61" name="Szövegdoboz 60">
            <a:extLst>
              <a:ext uri="{FF2B5EF4-FFF2-40B4-BE49-F238E27FC236}">
                <a16:creationId xmlns:a16="http://schemas.microsoft.com/office/drawing/2014/main" id="{569D6482-C135-4983-B503-34EC5D5FC99F}"/>
              </a:ext>
            </a:extLst>
          </p:cNvPr>
          <p:cNvSpPr txBox="1"/>
          <p:nvPr/>
        </p:nvSpPr>
        <p:spPr>
          <a:xfrm>
            <a:off x="1121631" y="3045010"/>
            <a:ext cx="1610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</a:rPr>
              <a:t>Testtömeg</a:t>
            </a:r>
          </a:p>
          <a:p>
            <a:endParaRPr lang="hu-HU" dirty="0"/>
          </a:p>
        </p:txBody>
      </p:sp>
      <p:sp>
        <p:nvSpPr>
          <p:cNvPr id="62" name="Szövegdoboz 61">
            <a:extLst>
              <a:ext uri="{FF2B5EF4-FFF2-40B4-BE49-F238E27FC236}">
                <a16:creationId xmlns:a16="http://schemas.microsoft.com/office/drawing/2014/main" id="{E89D8F81-CE34-4005-8855-33320B02B10D}"/>
              </a:ext>
            </a:extLst>
          </p:cNvPr>
          <p:cNvSpPr txBox="1"/>
          <p:nvPr/>
        </p:nvSpPr>
        <p:spPr>
          <a:xfrm>
            <a:off x="995676" y="3891567"/>
            <a:ext cx="1702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</a:rPr>
              <a:t>Testmagasság</a:t>
            </a:r>
          </a:p>
        </p:txBody>
      </p:sp>
      <p:sp>
        <p:nvSpPr>
          <p:cNvPr id="63" name="Szövegdoboz 62">
            <a:extLst>
              <a:ext uri="{FF2B5EF4-FFF2-40B4-BE49-F238E27FC236}">
                <a16:creationId xmlns:a16="http://schemas.microsoft.com/office/drawing/2014/main" id="{D90CDF7B-1047-4C7F-89CA-B9CDDA8A6042}"/>
              </a:ext>
            </a:extLst>
          </p:cNvPr>
          <p:cNvSpPr txBox="1"/>
          <p:nvPr/>
        </p:nvSpPr>
        <p:spPr>
          <a:xfrm>
            <a:off x="1406905" y="4817636"/>
            <a:ext cx="869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chemeClr val="bg1"/>
                </a:solidFill>
              </a:rPr>
              <a:t>BMI</a:t>
            </a:r>
          </a:p>
        </p:txBody>
      </p:sp>
      <p:sp>
        <p:nvSpPr>
          <p:cNvPr id="64" name="Szövegdoboz 63">
            <a:extLst>
              <a:ext uri="{FF2B5EF4-FFF2-40B4-BE49-F238E27FC236}">
                <a16:creationId xmlns:a16="http://schemas.microsoft.com/office/drawing/2014/main" id="{DFC15B29-F211-4AC2-9919-9701EA6E24A7}"/>
              </a:ext>
            </a:extLst>
          </p:cNvPr>
          <p:cNvSpPr txBox="1"/>
          <p:nvPr/>
        </p:nvSpPr>
        <p:spPr>
          <a:xfrm>
            <a:off x="1152778" y="5714799"/>
            <a:ext cx="15965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chemeClr val="bg1"/>
                </a:solidFill>
              </a:rPr>
              <a:t>Testzsír %</a:t>
            </a:r>
          </a:p>
        </p:txBody>
      </p:sp>
      <p:sp>
        <p:nvSpPr>
          <p:cNvPr id="65" name="Szövegdoboz 64">
            <a:extLst>
              <a:ext uri="{FF2B5EF4-FFF2-40B4-BE49-F238E27FC236}">
                <a16:creationId xmlns:a16="http://schemas.microsoft.com/office/drawing/2014/main" id="{E11CD67A-9655-4584-BFB4-8AF9F326C33A}"/>
              </a:ext>
            </a:extLst>
          </p:cNvPr>
          <p:cNvSpPr txBox="1"/>
          <p:nvPr/>
        </p:nvSpPr>
        <p:spPr>
          <a:xfrm>
            <a:off x="3301489" y="2735092"/>
            <a:ext cx="1610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bg1"/>
                </a:solidFill>
              </a:rPr>
              <a:t>Ütemezett</a:t>
            </a:r>
          </a:p>
          <a:p>
            <a:r>
              <a:rPr lang="hu-HU" sz="1600" b="1" dirty="0">
                <a:solidFill>
                  <a:schemeClr val="bg1"/>
                </a:solidFill>
              </a:rPr>
              <a:t>hasizom teszt</a:t>
            </a:r>
          </a:p>
        </p:txBody>
      </p:sp>
      <p:sp>
        <p:nvSpPr>
          <p:cNvPr id="66" name="Szövegdoboz 65">
            <a:extLst>
              <a:ext uri="{FF2B5EF4-FFF2-40B4-BE49-F238E27FC236}">
                <a16:creationId xmlns:a16="http://schemas.microsoft.com/office/drawing/2014/main" id="{858CFEF6-96CB-48FC-8891-24AE3769C665}"/>
              </a:ext>
            </a:extLst>
          </p:cNvPr>
          <p:cNvSpPr txBox="1"/>
          <p:nvPr/>
        </p:nvSpPr>
        <p:spPr>
          <a:xfrm>
            <a:off x="3301489" y="3429000"/>
            <a:ext cx="15389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bg1"/>
                </a:solidFill>
              </a:rPr>
              <a:t>Ütemezett fekvőtámasz teszt</a:t>
            </a:r>
          </a:p>
        </p:txBody>
      </p:sp>
      <p:sp>
        <p:nvSpPr>
          <p:cNvPr id="67" name="Szövegdoboz 66">
            <a:extLst>
              <a:ext uri="{FF2B5EF4-FFF2-40B4-BE49-F238E27FC236}">
                <a16:creationId xmlns:a16="http://schemas.microsoft.com/office/drawing/2014/main" id="{EE19EA72-BD7A-4D4A-9FC8-5B21D4A1D50D}"/>
              </a:ext>
            </a:extLst>
          </p:cNvPr>
          <p:cNvSpPr txBox="1"/>
          <p:nvPr/>
        </p:nvSpPr>
        <p:spPr>
          <a:xfrm>
            <a:off x="3315009" y="4336971"/>
            <a:ext cx="1312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bg1"/>
                </a:solidFill>
              </a:rPr>
              <a:t>Helyből távolugrás</a:t>
            </a:r>
          </a:p>
        </p:txBody>
      </p:sp>
      <p:sp>
        <p:nvSpPr>
          <p:cNvPr id="68" name="Szövegdoboz 67">
            <a:extLst>
              <a:ext uri="{FF2B5EF4-FFF2-40B4-BE49-F238E27FC236}">
                <a16:creationId xmlns:a16="http://schemas.microsoft.com/office/drawing/2014/main" id="{8F93D037-DEB1-4B3D-8D81-DBF7C58E58E1}"/>
              </a:ext>
            </a:extLst>
          </p:cNvPr>
          <p:cNvSpPr txBox="1"/>
          <p:nvPr/>
        </p:nvSpPr>
        <p:spPr>
          <a:xfrm>
            <a:off x="3288100" y="4996335"/>
            <a:ext cx="1552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>
                <a:solidFill>
                  <a:schemeClr val="bg1"/>
                </a:solidFill>
              </a:rPr>
              <a:t>Kézi szorítóerő mérése</a:t>
            </a:r>
          </a:p>
        </p:txBody>
      </p:sp>
      <p:sp>
        <p:nvSpPr>
          <p:cNvPr id="69" name="Szövegdoboz 68">
            <a:extLst>
              <a:ext uri="{FF2B5EF4-FFF2-40B4-BE49-F238E27FC236}">
                <a16:creationId xmlns:a16="http://schemas.microsoft.com/office/drawing/2014/main" id="{83BE7EB4-7790-4BCA-972D-BE78232C10A4}"/>
              </a:ext>
            </a:extLst>
          </p:cNvPr>
          <p:cNvSpPr txBox="1"/>
          <p:nvPr/>
        </p:nvSpPr>
        <p:spPr>
          <a:xfrm>
            <a:off x="3282648" y="5628995"/>
            <a:ext cx="1552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bg1"/>
                </a:solidFill>
              </a:rPr>
              <a:t>Törzsemelés</a:t>
            </a:r>
          </a:p>
          <a:p>
            <a:r>
              <a:rPr lang="hu-HU" sz="1600" b="1" dirty="0">
                <a:solidFill>
                  <a:schemeClr val="bg1"/>
                </a:solidFill>
              </a:rPr>
              <a:t>teszt</a:t>
            </a:r>
          </a:p>
        </p:txBody>
      </p:sp>
      <p:sp>
        <p:nvSpPr>
          <p:cNvPr id="70" name="Szövegdoboz 69">
            <a:extLst>
              <a:ext uri="{FF2B5EF4-FFF2-40B4-BE49-F238E27FC236}">
                <a16:creationId xmlns:a16="http://schemas.microsoft.com/office/drawing/2014/main" id="{3AA2D3A0-20E0-4E74-BA38-3FFCEAC81A47}"/>
              </a:ext>
            </a:extLst>
          </p:cNvPr>
          <p:cNvSpPr txBox="1"/>
          <p:nvPr/>
        </p:nvSpPr>
        <p:spPr>
          <a:xfrm>
            <a:off x="5725561" y="3663616"/>
            <a:ext cx="1640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bg1"/>
                </a:solidFill>
              </a:rPr>
              <a:t>Hajlékonysági</a:t>
            </a:r>
          </a:p>
          <a:p>
            <a:r>
              <a:rPr lang="hu-HU" sz="1600" b="1" dirty="0">
                <a:solidFill>
                  <a:schemeClr val="bg1"/>
                </a:solidFill>
              </a:rPr>
              <a:t>teszt</a:t>
            </a:r>
          </a:p>
        </p:txBody>
      </p:sp>
      <p:sp>
        <p:nvSpPr>
          <p:cNvPr id="71" name="Szövegdoboz 70">
            <a:extLst>
              <a:ext uri="{FF2B5EF4-FFF2-40B4-BE49-F238E27FC236}">
                <a16:creationId xmlns:a16="http://schemas.microsoft.com/office/drawing/2014/main" id="{B249E9BE-29E1-4EB6-ACA7-5F65D90857A9}"/>
              </a:ext>
            </a:extLst>
          </p:cNvPr>
          <p:cNvSpPr txBox="1"/>
          <p:nvPr/>
        </p:nvSpPr>
        <p:spPr>
          <a:xfrm>
            <a:off x="7962488" y="3182809"/>
            <a:ext cx="16550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bg1"/>
                </a:solidFill>
              </a:rPr>
              <a:t>20 méteres állóképességi ingafutás</a:t>
            </a:r>
          </a:p>
          <a:p>
            <a:endParaRPr lang="hu-HU" sz="1600" b="1" dirty="0">
              <a:solidFill>
                <a:schemeClr val="bg1"/>
              </a:solidFill>
            </a:endParaRPr>
          </a:p>
          <a:p>
            <a:endParaRPr lang="hu-HU" sz="1600" b="1" dirty="0">
              <a:solidFill>
                <a:schemeClr val="bg1"/>
              </a:solidFill>
            </a:endParaRPr>
          </a:p>
          <a:p>
            <a:r>
              <a:rPr lang="hu-HU" sz="1600" b="1" dirty="0">
                <a:solidFill>
                  <a:schemeClr val="bg1"/>
                </a:solidFill>
              </a:rPr>
              <a:t>Alternatíva: </a:t>
            </a:r>
          </a:p>
          <a:p>
            <a:r>
              <a:rPr lang="hu-HU" sz="1600" b="1" dirty="0">
                <a:solidFill>
                  <a:schemeClr val="bg1"/>
                </a:solidFill>
              </a:rPr>
              <a:t>15 méteres állóképességi ingafutás</a:t>
            </a:r>
          </a:p>
        </p:txBody>
      </p:sp>
    </p:spTree>
    <p:extLst>
      <p:ext uri="{BB962C8B-B14F-4D97-AF65-F5344CB8AC3E}">
        <p14:creationId xmlns:p14="http://schemas.microsoft.com/office/powerpoint/2010/main" val="387631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268" y="0"/>
            <a:ext cx="4845538" cy="6858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0658763" y="674255"/>
            <a:ext cx="26970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600" b="1" dirty="0" smtClean="0"/>
              <a:t>5.a</a:t>
            </a:r>
            <a:endParaRPr lang="hu-HU" sz="6600" b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101600" y="951345"/>
            <a:ext cx="54096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/>
              <a:t>Fokozott fejlesztés szükséges:</a:t>
            </a:r>
          </a:p>
          <a:p>
            <a:endParaRPr lang="hu-HU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b="1" dirty="0" smtClean="0"/>
              <a:t>BMI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b="1" dirty="0" smtClean="0"/>
              <a:t>Ingafutás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b="1" dirty="0" smtClean="0"/>
              <a:t>Kézi szorítóerő</a:t>
            </a:r>
            <a:endParaRPr lang="hu-HU" sz="2800" b="1" dirty="0"/>
          </a:p>
        </p:txBody>
      </p:sp>
    </p:spTree>
    <p:extLst>
      <p:ext uri="{BB962C8B-B14F-4D97-AF65-F5344CB8AC3E}">
        <p14:creationId xmlns:p14="http://schemas.microsoft.com/office/powerpoint/2010/main" val="3645427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978B382B-52D7-4179-9023-D84C90E8E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5922" y="0"/>
            <a:ext cx="4845538" cy="6858000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4EE46FA1-4839-4A3A-A482-A3B3AB705229}"/>
              </a:ext>
            </a:extLst>
          </p:cNvPr>
          <p:cNvSpPr txBox="1"/>
          <p:nvPr/>
        </p:nvSpPr>
        <p:spPr>
          <a:xfrm>
            <a:off x="10654019" y="687897"/>
            <a:ext cx="19126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600" b="1" dirty="0"/>
              <a:t>6.a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E53CDC63-1D72-4370-A9EC-868614BB7472}"/>
              </a:ext>
            </a:extLst>
          </p:cNvPr>
          <p:cNvSpPr txBox="1"/>
          <p:nvPr/>
        </p:nvSpPr>
        <p:spPr>
          <a:xfrm>
            <a:off x="186781" y="889233"/>
            <a:ext cx="52878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u="sng" dirty="0"/>
              <a:t>Fokozott fejlesztés szükséges:</a:t>
            </a:r>
          </a:p>
          <a:p>
            <a:endParaRPr lang="hu-HU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/>
              <a:t>BMI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/>
              <a:t>Testzsír 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/>
              <a:t>Ingafutás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/>
              <a:t>Kézi szorítóerő</a:t>
            </a:r>
          </a:p>
        </p:txBody>
      </p:sp>
    </p:spTree>
    <p:extLst>
      <p:ext uri="{BB962C8B-B14F-4D97-AF65-F5344CB8AC3E}">
        <p14:creationId xmlns:p14="http://schemas.microsoft.com/office/powerpoint/2010/main" val="867321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A7B851B7-8746-4304-8784-E648BF342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1086" y="0"/>
            <a:ext cx="4845538" cy="685800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86AB598D-E007-4EC7-A0AD-9E90E6B1FB94}"/>
              </a:ext>
            </a:extLst>
          </p:cNvPr>
          <p:cNvSpPr txBox="1"/>
          <p:nvPr/>
        </p:nvSpPr>
        <p:spPr>
          <a:xfrm>
            <a:off x="10548904" y="696286"/>
            <a:ext cx="16694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600" b="1" dirty="0"/>
              <a:t>6.b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AAD01627-7117-4E81-864F-A081BEF32633}"/>
              </a:ext>
            </a:extLst>
          </p:cNvPr>
          <p:cNvSpPr txBox="1"/>
          <p:nvPr/>
        </p:nvSpPr>
        <p:spPr>
          <a:xfrm>
            <a:off x="234893" y="751344"/>
            <a:ext cx="537619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u-HU" sz="2800" b="1" u="sng" dirty="0">
                <a:solidFill>
                  <a:prstClr val="white"/>
                </a:solidFill>
              </a:rPr>
              <a:t>Fokozott fejlesztés szükséges:</a:t>
            </a:r>
          </a:p>
          <a:p>
            <a:pPr lvl="0"/>
            <a:endParaRPr lang="hu-HU" sz="2800" b="1" u="sng" dirty="0">
              <a:solidFill>
                <a:prstClr val="white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prstClr val="white"/>
                </a:solidFill>
              </a:rPr>
              <a:t>BMI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prstClr val="white"/>
                </a:solidFill>
              </a:rPr>
              <a:t>Testzsír %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prstClr val="white"/>
                </a:solidFill>
              </a:rPr>
              <a:t>Ingafutás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prstClr val="white"/>
                </a:solidFill>
              </a:rPr>
              <a:t>Kézi szorítóerő</a:t>
            </a:r>
          </a:p>
        </p:txBody>
      </p:sp>
    </p:spTree>
    <p:extLst>
      <p:ext uri="{BB962C8B-B14F-4D97-AF65-F5344CB8AC3E}">
        <p14:creationId xmlns:p14="http://schemas.microsoft.com/office/powerpoint/2010/main" val="822424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85B64D20-6F37-487F-9CE6-EA4027053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143" y="0"/>
            <a:ext cx="4845538" cy="685800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7E8D4F0F-4BCD-4CAD-A9A9-EB14DB1EA34C}"/>
              </a:ext>
            </a:extLst>
          </p:cNvPr>
          <p:cNvSpPr txBox="1"/>
          <p:nvPr/>
        </p:nvSpPr>
        <p:spPr>
          <a:xfrm>
            <a:off x="10595295" y="679508"/>
            <a:ext cx="20636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600" b="1" dirty="0"/>
              <a:t>7.a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74E5E57F-7B89-4B45-800B-70CD141C8D93}"/>
              </a:ext>
            </a:extLst>
          </p:cNvPr>
          <p:cNvSpPr txBox="1"/>
          <p:nvPr/>
        </p:nvSpPr>
        <p:spPr>
          <a:xfrm>
            <a:off x="142613" y="771787"/>
            <a:ext cx="52459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u="sng" dirty="0"/>
              <a:t>Fokozott fejlesztés szükséges:</a:t>
            </a:r>
          </a:p>
          <a:p>
            <a:endParaRPr lang="hu-HU" sz="2800" b="1" u="sng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/>
              <a:t>BMI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/>
              <a:t>Ingafutás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/>
              <a:t>Kézi szorítóerő</a:t>
            </a:r>
          </a:p>
        </p:txBody>
      </p:sp>
    </p:spTree>
    <p:extLst>
      <p:ext uri="{BB962C8B-B14F-4D97-AF65-F5344CB8AC3E}">
        <p14:creationId xmlns:p14="http://schemas.microsoft.com/office/powerpoint/2010/main" val="3392920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504" y="0"/>
            <a:ext cx="4845538" cy="6858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0649527" y="683491"/>
            <a:ext cx="27616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600" b="1" dirty="0" smtClean="0"/>
              <a:t>7.b</a:t>
            </a:r>
            <a:endParaRPr lang="hu-HU" sz="6600" b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73891" y="1246909"/>
            <a:ext cx="52924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/>
              <a:t>Fokozott fejlesztés szükséges:</a:t>
            </a:r>
          </a:p>
          <a:p>
            <a:endParaRPr lang="hu-HU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b="1" dirty="0" smtClean="0"/>
              <a:t>Testzsír 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b="1" dirty="0" smtClean="0"/>
              <a:t>Ingafutás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b="1" dirty="0" smtClean="0"/>
              <a:t>Kézi szorítóerő</a:t>
            </a:r>
            <a:endParaRPr lang="hu-HU" sz="2800" b="1" dirty="0"/>
          </a:p>
        </p:txBody>
      </p:sp>
    </p:spTree>
    <p:extLst>
      <p:ext uri="{BB962C8B-B14F-4D97-AF65-F5344CB8AC3E}">
        <p14:creationId xmlns:p14="http://schemas.microsoft.com/office/powerpoint/2010/main" val="2591231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8DF1C78B-98DB-4EFD-899A-A8DC833AE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3976" y="0"/>
            <a:ext cx="4845538" cy="685800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7CD1A7DA-B31A-4BFC-A9EC-0E00EB39FEA6}"/>
              </a:ext>
            </a:extLst>
          </p:cNvPr>
          <p:cNvSpPr txBox="1"/>
          <p:nvPr/>
        </p:nvSpPr>
        <p:spPr>
          <a:xfrm>
            <a:off x="10666853" y="679508"/>
            <a:ext cx="20636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600" b="1" dirty="0"/>
              <a:t>8.a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84CBF21F-E7F7-4F38-A9BA-212FB2E13832}"/>
              </a:ext>
            </a:extLst>
          </p:cNvPr>
          <p:cNvSpPr txBox="1"/>
          <p:nvPr/>
        </p:nvSpPr>
        <p:spPr>
          <a:xfrm>
            <a:off x="58723" y="879563"/>
            <a:ext cx="53521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u="sng" dirty="0"/>
              <a:t>Fokozott fejlesztés szükséges:</a:t>
            </a:r>
          </a:p>
          <a:p>
            <a:endParaRPr lang="hu-HU" sz="2800" b="1" u="sng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/>
              <a:t>Ingafutás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/>
              <a:t>Kézi szorítóerő</a:t>
            </a:r>
          </a:p>
        </p:txBody>
      </p:sp>
    </p:spTree>
    <p:extLst>
      <p:ext uri="{BB962C8B-B14F-4D97-AF65-F5344CB8AC3E}">
        <p14:creationId xmlns:p14="http://schemas.microsoft.com/office/powerpoint/2010/main" val="3672118143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250</TotalTime>
  <Words>222</Words>
  <Application>Microsoft Office PowerPoint</Application>
  <PresentationFormat>Szélesvásznú</PresentationFormat>
  <Paragraphs>81</Paragraphs>
  <Slides>12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5" baseType="lpstr">
      <vt:lpstr>Arial</vt:lpstr>
      <vt:lpstr>Trebuchet MS</vt:lpstr>
      <vt:lpstr>Berlin</vt:lpstr>
      <vt:lpstr>NETFIT MÉRÉS</vt:lpstr>
      <vt:lpstr>A NETFITRŐL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NETFIT MÉRÉS</dc:title>
  <dc:creator>User</dc:creator>
  <cp:lastModifiedBy>Mislovics Andrea</cp:lastModifiedBy>
  <cp:revision>11</cp:revision>
  <dcterms:created xsi:type="dcterms:W3CDTF">2023-06-27T15:53:27Z</dcterms:created>
  <dcterms:modified xsi:type="dcterms:W3CDTF">2023-07-16T10:23:08Z</dcterms:modified>
</cp:coreProperties>
</file>